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7" r:id="rId2"/>
    <p:sldId id="257" r:id="rId3"/>
    <p:sldId id="598" r:id="rId4"/>
    <p:sldId id="599" r:id="rId5"/>
    <p:sldId id="600" r:id="rId6"/>
    <p:sldId id="395" r:id="rId7"/>
    <p:sldId id="455" r:id="rId8"/>
    <p:sldId id="456" r:id="rId9"/>
    <p:sldId id="457" r:id="rId10"/>
    <p:sldId id="458" r:id="rId11"/>
    <p:sldId id="459" r:id="rId12"/>
    <p:sldId id="460" r:id="rId13"/>
    <p:sldId id="461" r:id="rId14"/>
    <p:sldId id="462" r:id="rId15"/>
    <p:sldId id="433" r:id="rId16"/>
    <p:sldId id="436" r:id="rId17"/>
    <p:sldId id="621" r:id="rId18"/>
    <p:sldId id="622" r:id="rId19"/>
    <p:sldId id="464" r:id="rId20"/>
    <p:sldId id="463" r:id="rId21"/>
    <p:sldId id="465" r:id="rId22"/>
    <p:sldId id="466" r:id="rId23"/>
    <p:sldId id="392" r:id="rId24"/>
    <p:sldId id="467" r:id="rId25"/>
    <p:sldId id="601" r:id="rId26"/>
    <p:sldId id="602" r:id="rId27"/>
    <p:sldId id="393" r:id="rId28"/>
    <p:sldId id="620" r:id="rId29"/>
    <p:sldId id="468" r:id="rId30"/>
    <p:sldId id="469" r:id="rId31"/>
    <p:sldId id="470" r:id="rId32"/>
    <p:sldId id="471" r:id="rId33"/>
    <p:sldId id="394" r:id="rId34"/>
    <p:sldId id="472" r:id="rId35"/>
    <p:sldId id="475" r:id="rId36"/>
    <p:sldId id="473" r:id="rId37"/>
    <p:sldId id="474" r:id="rId38"/>
    <p:sldId id="476" r:id="rId39"/>
    <p:sldId id="477" r:id="rId40"/>
    <p:sldId id="396" r:id="rId41"/>
    <p:sldId id="478" r:id="rId42"/>
    <p:sldId id="479" r:id="rId43"/>
    <p:sldId id="397" r:id="rId44"/>
    <p:sldId id="480" r:id="rId45"/>
    <p:sldId id="481" r:id="rId46"/>
    <p:sldId id="482" r:id="rId47"/>
    <p:sldId id="398" r:id="rId48"/>
    <p:sldId id="483" r:id="rId49"/>
    <p:sldId id="484" r:id="rId50"/>
    <p:sldId id="485" r:id="rId51"/>
    <p:sldId id="486" r:id="rId52"/>
    <p:sldId id="573" r:id="rId53"/>
    <p:sldId id="574" r:id="rId54"/>
    <p:sldId id="575" r:id="rId55"/>
    <p:sldId id="579" r:id="rId56"/>
    <p:sldId id="267" r:id="rId57"/>
    <p:sldId id="570" r:id="rId58"/>
    <p:sldId id="571" r:id="rId59"/>
    <p:sldId id="572" r:id="rId60"/>
    <p:sldId id="62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II.6. A quick word on backprop" id="{437D6DCD-48CD-43CF-A038-B546E61553CB}">
          <p14:sldIdLst>
            <p14:sldId id="621"/>
            <p14:sldId id="622"/>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References and watchlist" id="{217B8593-1CA5-408D-B198-A5E6ACAB5948}">
          <p14:sldIdLst>
            <p14:sldId id="267"/>
            <p14:sldId id="570"/>
            <p14:sldId id="571"/>
            <p14:sldId id="572"/>
            <p14:sldId id="6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FC736-245B-4A39-ACFC-E9CD28DAD9D3}" v="74" dt="2023-07-06T06:04:15.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03E28EE-CF2E-4D0C-87FD-01A5960450B2}"/>
    <pc:docChg chg="custSel addSld delSld modSld delSection modSection">
      <pc:chgData name="Matthieu De Mari" userId="dfb708c9-d8dc-439f-9a3b-c772bf4a311c" providerId="ADAL" clId="{F03E28EE-CF2E-4D0C-87FD-01A5960450B2}" dt="2023-02-17T05:50:51.602" v="194" actId="20577"/>
      <pc:docMkLst>
        <pc:docMk/>
      </pc:docMkLst>
      <pc:sldChg chg="del">
        <pc:chgData name="Matthieu De Mari" userId="dfb708c9-d8dc-439f-9a3b-c772bf4a311c" providerId="ADAL" clId="{F03E28EE-CF2E-4D0C-87FD-01A5960450B2}" dt="2023-02-13T07:35:05.351" v="188" actId="47"/>
        <pc:sldMkLst>
          <pc:docMk/>
          <pc:sldMk cId="1893873068" sldId="266"/>
        </pc:sldMkLst>
      </pc:sldChg>
      <pc:sldChg chg="del">
        <pc:chgData name="Matthieu De Mari" userId="dfb708c9-d8dc-439f-9a3b-c772bf4a311c" providerId="ADAL" clId="{F03E28EE-CF2E-4D0C-87FD-01A5960450B2}" dt="2023-02-13T07:34:36.803" v="183" actId="47"/>
        <pc:sldMkLst>
          <pc:docMk/>
          <pc:sldMk cId="1036081419" sldId="346"/>
        </pc:sldMkLst>
      </pc:sldChg>
      <pc:sldChg chg="modSp mod">
        <pc:chgData name="Matthieu De Mari" userId="dfb708c9-d8dc-439f-9a3b-c772bf4a311c" providerId="ADAL" clId="{F03E28EE-CF2E-4D0C-87FD-01A5960450B2}" dt="2023-02-13T07:30:17.319" v="1" actId="20577"/>
        <pc:sldMkLst>
          <pc:docMk/>
          <pc:sldMk cId="1040156172" sldId="377"/>
        </pc:sldMkLst>
        <pc:spChg chg="mod">
          <ac:chgData name="Matthieu De Mari" userId="dfb708c9-d8dc-439f-9a3b-c772bf4a311c" providerId="ADAL" clId="{F03E28EE-CF2E-4D0C-87FD-01A5960450B2}" dt="2023-02-13T07:30:17.319" v="1" actId="20577"/>
          <ac:spMkLst>
            <pc:docMk/>
            <pc:sldMk cId="1040156172" sldId="377"/>
            <ac:spMk id="2" creationId="{080CEB46-CC16-4D19-8C2C-AEE9471D8168}"/>
          </ac:spMkLst>
        </pc:spChg>
      </pc:sldChg>
      <pc:sldChg chg="del">
        <pc:chgData name="Matthieu De Mari" userId="dfb708c9-d8dc-439f-9a3b-c772bf4a311c" providerId="ADAL" clId="{F03E28EE-CF2E-4D0C-87FD-01A5960450B2}" dt="2023-02-13T07:30:24.058" v="2" actId="47"/>
        <pc:sldMkLst>
          <pc:docMk/>
          <pc:sldMk cId="3210086446" sldId="378"/>
        </pc:sldMkLst>
      </pc:sldChg>
      <pc:sldChg chg="del">
        <pc:chgData name="Matthieu De Mari" userId="dfb708c9-d8dc-439f-9a3b-c772bf4a311c" providerId="ADAL" clId="{F03E28EE-CF2E-4D0C-87FD-01A5960450B2}" dt="2023-02-13T07:30:25.419" v="3" actId="47"/>
        <pc:sldMkLst>
          <pc:docMk/>
          <pc:sldMk cId="2982337869" sldId="379"/>
        </pc:sldMkLst>
      </pc:sldChg>
      <pc:sldChg chg="del">
        <pc:chgData name="Matthieu De Mari" userId="dfb708c9-d8dc-439f-9a3b-c772bf4a311c" providerId="ADAL" clId="{F03E28EE-CF2E-4D0C-87FD-01A5960450B2}" dt="2023-02-13T07:30:24.058" v="2" actId="47"/>
        <pc:sldMkLst>
          <pc:docMk/>
          <pc:sldMk cId="2887811995" sldId="380"/>
        </pc:sldMkLst>
      </pc:sldChg>
      <pc:sldChg chg="del">
        <pc:chgData name="Matthieu De Mari" userId="dfb708c9-d8dc-439f-9a3b-c772bf4a311c" providerId="ADAL" clId="{F03E28EE-CF2E-4D0C-87FD-01A5960450B2}" dt="2023-02-13T07:30:24.058" v="2" actId="47"/>
        <pc:sldMkLst>
          <pc:docMk/>
          <pc:sldMk cId="859759441" sldId="381"/>
        </pc:sldMkLst>
      </pc:sldChg>
      <pc:sldChg chg="del">
        <pc:chgData name="Matthieu De Mari" userId="dfb708c9-d8dc-439f-9a3b-c772bf4a311c" providerId="ADAL" clId="{F03E28EE-CF2E-4D0C-87FD-01A5960450B2}" dt="2023-02-13T07:30:24.058" v="2" actId="47"/>
        <pc:sldMkLst>
          <pc:docMk/>
          <pc:sldMk cId="431154299" sldId="382"/>
        </pc:sldMkLst>
      </pc:sldChg>
      <pc:sldChg chg="del">
        <pc:chgData name="Matthieu De Mari" userId="dfb708c9-d8dc-439f-9a3b-c772bf4a311c" providerId="ADAL" clId="{F03E28EE-CF2E-4D0C-87FD-01A5960450B2}" dt="2023-02-13T07:30:24.058" v="2" actId="47"/>
        <pc:sldMkLst>
          <pc:docMk/>
          <pc:sldMk cId="2327437784" sldId="383"/>
        </pc:sldMkLst>
      </pc:sldChg>
      <pc:sldChg chg="del">
        <pc:chgData name="Matthieu De Mari" userId="dfb708c9-d8dc-439f-9a3b-c772bf4a311c" providerId="ADAL" clId="{F03E28EE-CF2E-4D0C-87FD-01A5960450B2}" dt="2023-02-13T07:30:25.419" v="3" actId="47"/>
        <pc:sldMkLst>
          <pc:docMk/>
          <pc:sldMk cId="3476699377" sldId="384"/>
        </pc:sldMkLst>
      </pc:sldChg>
      <pc:sldChg chg="del">
        <pc:chgData name="Matthieu De Mari" userId="dfb708c9-d8dc-439f-9a3b-c772bf4a311c" providerId="ADAL" clId="{F03E28EE-CF2E-4D0C-87FD-01A5960450B2}" dt="2023-02-13T07:30:24.058" v="2" actId="47"/>
        <pc:sldMkLst>
          <pc:docMk/>
          <pc:sldMk cId="1231879250" sldId="385"/>
        </pc:sldMkLst>
      </pc:sldChg>
      <pc:sldChg chg="del">
        <pc:chgData name="Matthieu De Mari" userId="dfb708c9-d8dc-439f-9a3b-c772bf4a311c" providerId="ADAL" clId="{F03E28EE-CF2E-4D0C-87FD-01A5960450B2}" dt="2023-02-13T07:30:26.831" v="4" actId="47"/>
        <pc:sldMkLst>
          <pc:docMk/>
          <pc:sldMk cId="3343917742" sldId="386"/>
        </pc:sldMkLst>
      </pc:sldChg>
      <pc:sldChg chg="del">
        <pc:chgData name="Matthieu De Mari" userId="dfb708c9-d8dc-439f-9a3b-c772bf4a311c" providerId="ADAL" clId="{F03E28EE-CF2E-4D0C-87FD-01A5960450B2}" dt="2023-02-13T07:30:31.239" v="5" actId="47"/>
        <pc:sldMkLst>
          <pc:docMk/>
          <pc:sldMk cId="3388232958" sldId="388"/>
        </pc:sldMkLst>
      </pc:sldChg>
      <pc:sldChg chg="del">
        <pc:chgData name="Matthieu De Mari" userId="dfb708c9-d8dc-439f-9a3b-c772bf4a311c" providerId="ADAL" clId="{F03E28EE-CF2E-4D0C-87FD-01A5960450B2}" dt="2023-02-13T07:30:36.172" v="6" actId="47"/>
        <pc:sldMkLst>
          <pc:docMk/>
          <pc:sldMk cId="2172790633" sldId="389"/>
        </pc:sldMkLst>
      </pc:sldChg>
      <pc:sldChg chg="del">
        <pc:chgData name="Matthieu De Mari" userId="dfb708c9-d8dc-439f-9a3b-c772bf4a311c" providerId="ADAL" clId="{F03E28EE-CF2E-4D0C-87FD-01A5960450B2}" dt="2023-02-13T07:30:41.442" v="7" actId="47"/>
        <pc:sldMkLst>
          <pc:docMk/>
          <pc:sldMk cId="4240371895" sldId="390"/>
        </pc:sldMkLst>
      </pc:sldChg>
      <pc:sldChg chg="del">
        <pc:chgData name="Matthieu De Mari" userId="dfb708c9-d8dc-439f-9a3b-c772bf4a311c" providerId="ADAL" clId="{F03E28EE-CF2E-4D0C-87FD-01A5960450B2}" dt="2023-02-13T07:30:41.442" v="7" actId="47"/>
        <pc:sldMkLst>
          <pc:docMk/>
          <pc:sldMk cId="1927715267" sldId="391"/>
        </pc:sldMkLst>
      </pc:sldChg>
      <pc:sldChg chg="modSp mod">
        <pc:chgData name="Matthieu De Mari" userId="dfb708c9-d8dc-439f-9a3b-c772bf4a311c" providerId="ADAL" clId="{F03E28EE-CF2E-4D0C-87FD-01A5960450B2}" dt="2023-02-13T07:32:25.675" v="64" actId="27636"/>
        <pc:sldMkLst>
          <pc:docMk/>
          <pc:sldMk cId="3440024532" sldId="393"/>
        </pc:sldMkLst>
        <pc:spChg chg="mod">
          <ac:chgData name="Matthieu De Mari" userId="dfb708c9-d8dc-439f-9a3b-c772bf4a311c" providerId="ADAL" clId="{F03E28EE-CF2E-4D0C-87FD-01A5960450B2}" dt="2023-02-13T07:32:25.675" v="64" actId="27636"/>
          <ac:spMkLst>
            <pc:docMk/>
            <pc:sldMk cId="3440024532" sldId="393"/>
            <ac:spMk id="3" creationId="{313B7EB5-F765-3D3B-960C-4F947814B167}"/>
          </ac:spMkLst>
        </pc:spChg>
      </pc:sldChg>
      <pc:sldChg chg="modSp mod">
        <pc:chgData name="Matthieu De Mari" userId="dfb708c9-d8dc-439f-9a3b-c772bf4a311c" providerId="ADAL" clId="{F03E28EE-CF2E-4D0C-87FD-01A5960450B2}" dt="2023-02-13T07:33:26.747" v="126" actId="20577"/>
        <pc:sldMkLst>
          <pc:docMk/>
          <pc:sldMk cId="3219908699" sldId="394"/>
        </pc:sldMkLst>
        <pc:spChg chg="mod">
          <ac:chgData name="Matthieu De Mari" userId="dfb708c9-d8dc-439f-9a3b-c772bf4a311c" providerId="ADAL" clId="{F03E28EE-CF2E-4D0C-87FD-01A5960450B2}" dt="2023-02-13T07:33:26.747" v="126" actId="20577"/>
          <ac:spMkLst>
            <pc:docMk/>
            <pc:sldMk cId="3219908699" sldId="394"/>
            <ac:spMk id="3" creationId="{16F36D4B-4B16-4684-970A-631B83A376BD}"/>
          </ac:spMkLst>
        </pc:spChg>
      </pc:sldChg>
      <pc:sldChg chg="del">
        <pc:chgData name="Matthieu De Mari" userId="dfb708c9-d8dc-439f-9a3b-c772bf4a311c" providerId="ADAL" clId="{F03E28EE-CF2E-4D0C-87FD-01A5960450B2}" dt="2023-02-13T07:34:20.134" v="172" actId="47"/>
        <pc:sldMkLst>
          <pc:docMk/>
          <pc:sldMk cId="1711402621" sldId="399"/>
        </pc:sldMkLst>
      </pc:sldChg>
      <pc:sldChg chg="del">
        <pc:chgData name="Matthieu De Mari" userId="dfb708c9-d8dc-439f-9a3b-c772bf4a311c" providerId="ADAL" clId="{F03E28EE-CF2E-4D0C-87FD-01A5960450B2}" dt="2023-02-13T07:34:21.351" v="173" actId="47"/>
        <pc:sldMkLst>
          <pc:docMk/>
          <pc:sldMk cId="3680206321" sldId="401"/>
        </pc:sldMkLst>
      </pc:sldChg>
      <pc:sldChg chg="del">
        <pc:chgData name="Matthieu De Mari" userId="dfb708c9-d8dc-439f-9a3b-c772bf4a311c" providerId="ADAL" clId="{F03E28EE-CF2E-4D0C-87FD-01A5960450B2}" dt="2023-02-13T07:34:31.357" v="180" actId="47"/>
        <pc:sldMkLst>
          <pc:docMk/>
          <pc:sldMk cId="2961155165" sldId="402"/>
        </pc:sldMkLst>
      </pc:sldChg>
      <pc:sldChg chg="del">
        <pc:chgData name="Matthieu De Mari" userId="dfb708c9-d8dc-439f-9a3b-c772bf4a311c" providerId="ADAL" clId="{F03E28EE-CF2E-4D0C-87FD-01A5960450B2}" dt="2023-02-13T07:34:22.802" v="174" actId="47"/>
        <pc:sldMkLst>
          <pc:docMk/>
          <pc:sldMk cId="2027569327" sldId="403"/>
        </pc:sldMkLst>
      </pc:sldChg>
      <pc:sldChg chg="del">
        <pc:chgData name="Matthieu De Mari" userId="dfb708c9-d8dc-439f-9a3b-c772bf4a311c" providerId="ADAL" clId="{F03E28EE-CF2E-4D0C-87FD-01A5960450B2}" dt="2023-02-13T07:34:24.045" v="175" actId="47"/>
        <pc:sldMkLst>
          <pc:docMk/>
          <pc:sldMk cId="1994190645" sldId="404"/>
        </pc:sldMkLst>
      </pc:sldChg>
      <pc:sldChg chg="del">
        <pc:chgData name="Matthieu De Mari" userId="dfb708c9-d8dc-439f-9a3b-c772bf4a311c" providerId="ADAL" clId="{F03E28EE-CF2E-4D0C-87FD-01A5960450B2}" dt="2023-02-13T07:34:26.055" v="176" actId="47"/>
        <pc:sldMkLst>
          <pc:docMk/>
          <pc:sldMk cId="2169816204" sldId="405"/>
        </pc:sldMkLst>
      </pc:sldChg>
      <pc:sldChg chg="del">
        <pc:chgData name="Matthieu De Mari" userId="dfb708c9-d8dc-439f-9a3b-c772bf4a311c" providerId="ADAL" clId="{F03E28EE-CF2E-4D0C-87FD-01A5960450B2}" dt="2023-02-13T07:34:27.486" v="177" actId="47"/>
        <pc:sldMkLst>
          <pc:docMk/>
          <pc:sldMk cId="2463962519" sldId="406"/>
        </pc:sldMkLst>
      </pc:sldChg>
      <pc:sldChg chg="del">
        <pc:chgData name="Matthieu De Mari" userId="dfb708c9-d8dc-439f-9a3b-c772bf4a311c" providerId="ADAL" clId="{F03E28EE-CF2E-4D0C-87FD-01A5960450B2}" dt="2023-02-13T07:34:28.927" v="178" actId="47"/>
        <pc:sldMkLst>
          <pc:docMk/>
          <pc:sldMk cId="1075644705" sldId="407"/>
        </pc:sldMkLst>
      </pc:sldChg>
      <pc:sldChg chg="del">
        <pc:chgData name="Matthieu De Mari" userId="dfb708c9-d8dc-439f-9a3b-c772bf4a311c" providerId="ADAL" clId="{F03E28EE-CF2E-4D0C-87FD-01A5960450B2}" dt="2023-02-13T07:34:30.211" v="179" actId="47"/>
        <pc:sldMkLst>
          <pc:docMk/>
          <pc:sldMk cId="3707245743" sldId="408"/>
        </pc:sldMkLst>
      </pc:sldChg>
      <pc:sldChg chg="del">
        <pc:chgData name="Matthieu De Mari" userId="dfb708c9-d8dc-439f-9a3b-c772bf4a311c" providerId="ADAL" clId="{F03E28EE-CF2E-4D0C-87FD-01A5960450B2}" dt="2023-02-13T07:34:32.871" v="181" actId="47"/>
        <pc:sldMkLst>
          <pc:docMk/>
          <pc:sldMk cId="3952888474" sldId="409"/>
        </pc:sldMkLst>
      </pc:sldChg>
      <pc:sldChg chg="del">
        <pc:chgData name="Matthieu De Mari" userId="dfb708c9-d8dc-439f-9a3b-c772bf4a311c" providerId="ADAL" clId="{F03E28EE-CF2E-4D0C-87FD-01A5960450B2}" dt="2023-02-13T07:34:34.148" v="182" actId="47"/>
        <pc:sldMkLst>
          <pc:docMk/>
          <pc:sldMk cId="4063861739" sldId="410"/>
        </pc:sldMkLst>
      </pc:sldChg>
      <pc:sldChg chg="del">
        <pc:chgData name="Matthieu De Mari" userId="dfb708c9-d8dc-439f-9a3b-c772bf4a311c" providerId="ADAL" clId="{F03E28EE-CF2E-4D0C-87FD-01A5960450B2}" dt="2023-02-13T07:30:36.172" v="6" actId="47"/>
        <pc:sldMkLst>
          <pc:docMk/>
          <pc:sldMk cId="1181248615" sldId="411"/>
        </pc:sldMkLst>
      </pc:sldChg>
      <pc:sldChg chg="del">
        <pc:chgData name="Matthieu De Mari" userId="dfb708c9-d8dc-439f-9a3b-c772bf4a311c" providerId="ADAL" clId="{F03E28EE-CF2E-4D0C-87FD-01A5960450B2}" dt="2023-02-13T07:30:24.058" v="2" actId="47"/>
        <pc:sldMkLst>
          <pc:docMk/>
          <pc:sldMk cId="177426309" sldId="412"/>
        </pc:sldMkLst>
      </pc:sldChg>
      <pc:sldChg chg="del">
        <pc:chgData name="Matthieu De Mari" userId="dfb708c9-d8dc-439f-9a3b-c772bf4a311c" providerId="ADAL" clId="{F03E28EE-CF2E-4D0C-87FD-01A5960450B2}" dt="2023-02-13T07:30:24.058" v="2" actId="47"/>
        <pc:sldMkLst>
          <pc:docMk/>
          <pc:sldMk cId="3332341980" sldId="413"/>
        </pc:sldMkLst>
      </pc:sldChg>
      <pc:sldChg chg="del">
        <pc:chgData name="Matthieu De Mari" userId="dfb708c9-d8dc-439f-9a3b-c772bf4a311c" providerId="ADAL" clId="{F03E28EE-CF2E-4D0C-87FD-01A5960450B2}" dt="2023-02-13T07:30:24.058" v="2" actId="47"/>
        <pc:sldMkLst>
          <pc:docMk/>
          <pc:sldMk cId="245522249" sldId="414"/>
        </pc:sldMkLst>
      </pc:sldChg>
      <pc:sldChg chg="del">
        <pc:chgData name="Matthieu De Mari" userId="dfb708c9-d8dc-439f-9a3b-c772bf4a311c" providerId="ADAL" clId="{F03E28EE-CF2E-4D0C-87FD-01A5960450B2}" dt="2023-02-13T07:30:26.831" v="4" actId="47"/>
        <pc:sldMkLst>
          <pc:docMk/>
          <pc:sldMk cId="1783145993" sldId="415"/>
        </pc:sldMkLst>
      </pc:sldChg>
      <pc:sldChg chg="del">
        <pc:chgData name="Matthieu De Mari" userId="dfb708c9-d8dc-439f-9a3b-c772bf4a311c" providerId="ADAL" clId="{F03E28EE-CF2E-4D0C-87FD-01A5960450B2}" dt="2023-02-13T07:30:31.239" v="5" actId="47"/>
        <pc:sldMkLst>
          <pc:docMk/>
          <pc:sldMk cId="1371083680" sldId="416"/>
        </pc:sldMkLst>
      </pc:sldChg>
      <pc:sldChg chg="del">
        <pc:chgData name="Matthieu De Mari" userId="dfb708c9-d8dc-439f-9a3b-c772bf4a311c" providerId="ADAL" clId="{F03E28EE-CF2E-4D0C-87FD-01A5960450B2}" dt="2023-02-13T07:30:31.239" v="5" actId="47"/>
        <pc:sldMkLst>
          <pc:docMk/>
          <pc:sldMk cId="4023418379" sldId="417"/>
        </pc:sldMkLst>
      </pc:sldChg>
      <pc:sldChg chg="del">
        <pc:chgData name="Matthieu De Mari" userId="dfb708c9-d8dc-439f-9a3b-c772bf4a311c" providerId="ADAL" clId="{F03E28EE-CF2E-4D0C-87FD-01A5960450B2}" dt="2023-02-13T07:30:31.239" v="5" actId="47"/>
        <pc:sldMkLst>
          <pc:docMk/>
          <pc:sldMk cId="224283772" sldId="418"/>
        </pc:sldMkLst>
      </pc:sldChg>
      <pc:sldChg chg="del">
        <pc:chgData name="Matthieu De Mari" userId="dfb708c9-d8dc-439f-9a3b-c772bf4a311c" providerId="ADAL" clId="{F03E28EE-CF2E-4D0C-87FD-01A5960450B2}" dt="2023-02-13T07:30:31.239" v="5" actId="47"/>
        <pc:sldMkLst>
          <pc:docMk/>
          <pc:sldMk cId="3708842137" sldId="419"/>
        </pc:sldMkLst>
      </pc:sldChg>
      <pc:sldChg chg="del">
        <pc:chgData name="Matthieu De Mari" userId="dfb708c9-d8dc-439f-9a3b-c772bf4a311c" providerId="ADAL" clId="{F03E28EE-CF2E-4D0C-87FD-01A5960450B2}" dt="2023-02-13T07:30:31.239" v="5" actId="47"/>
        <pc:sldMkLst>
          <pc:docMk/>
          <pc:sldMk cId="2609555553" sldId="420"/>
        </pc:sldMkLst>
      </pc:sldChg>
      <pc:sldChg chg="del">
        <pc:chgData name="Matthieu De Mari" userId="dfb708c9-d8dc-439f-9a3b-c772bf4a311c" providerId="ADAL" clId="{F03E28EE-CF2E-4D0C-87FD-01A5960450B2}" dt="2023-02-13T07:30:36.172" v="6" actId="47"/>
        <pc:sldMkLst>
          <pc:docMk/>
          <pc:sldMk cId="3045139746" sldId="421"/>
        </pc:sldMkLst>
      </pc:sldChg>
      <pc:sldChg chg="del">
        <pc:chgData name="Matthieu De Mari" userId="dfb708c9-d8dc-439f-9a3b-c772bf4a311c" providerId="ADAL" clId="{F03E28EE-CF2E-4D0C-87FD-01A5960450B2}" dt="2023-02-13T07:30:36.172" v="6" actId="47"/>
        <pc:sldMkLst>
          <pc:docMk/>
          <pc:sldMk cId="2039872686" sldId="422"/>
        </pc:sldMkLst>
      </pc:sldChg>
      <pc:sldChg chg="del">
        <pc:chgData name="Matthieu De Mari" userId="dfb708c9-d8dc-439f-9a3b-c772bf4a311c" providerId="ADAL" clId="{F03E28EE-CF2E-4D0C-87FD-01A5960450B2}" dt="2023-02-13T07:30:36.172" v="6" actId="47"/>
        <pc:sldMkLst>
          <pc:docMk/>
          <pc:sldMk cId="2521491117" sldId="423"/>
        </pc:sldMkLst>
      </pc:sldChg>
      <pc:sldChg chg="del">
        <pc:chgData name="Matthieu De Mari" userId="dfb708c9-d8dc-439f-9a3b-c772bf4a311c" providerId="ADAL" clId="{F03E28EE-CF2E-4D0C-87FD-01A5960450B2}" dt="2023-02-13T07:30:36.172" v="6" actId="47"/>
        <pc:sldMkLst>
          <pc:docMk/>
          <pc:sldMk cId="4184625518" sldId="425"/>
        </pc:sldMkLst>
      </pc:sldChg>
      <pc:sldChg chg="del">
        <pc:chgData name="Matthieu De Mari" userId="dfb708c9-d8dc-439f-9a3b-c772bf4a311c" providerId="ADAL" clId="{F03E28EE-CF2E-4D0C-87FD-01A5960450B2}" dt="2023-02-13T07:30:36.172" v="6" actId="47"/>
        <pc:sldMkLst>
          <pc:docMk/>
          <pc:sldMk cId="4230880208" sldId="427"/>
        </pc:sldMkLst>
      </pc:sldChg>
      <pc:sldChg chg="del">
        <pc:chgData name="Matthieu De Mari" userId="dfb708c9-d8dc-439f-9a3b-c772bf4a311c" providerId="ADAL" clId="{F03E28EE-CF2E-4D0C-87FD-01A5960450B2}" dt="2023-02-13T07:30:36.172" v="6" actId="47"/>
        <pc:sldMkLst>
          <pc:docMk/>
          <pc:sldMk cId="831301994" sldId="428"/>
        </pc:sldMkLst>
      </pc:sldChg>
      <pc:sldChg chg="del">
        <pc:chgData name="Matthieu De Mari" userId="dfb708c9-d8dc-439f-9a3b-c772bf4a311c" providerId="ADAL" clId="{F03E28EE-CF2E-4D0C-87FD-01A5960450B2}" dt="2023-02-13T07:30:31.239" v="5" actId="47"/>
        <pc:sldMkLst>
          <pc:docMk/>
          <pc:sldMk cId="1219913554" sldId="429"/>
        </pc:sldMkLst>
      </pc:sldChg>
      <pc:sldChg chg="del">
        <pc:chgData name="Matthieu De Mari" userId="dfb708c9-d8dc-439f-9a3b-c772bf4a311c" providerId="ADAL" clId="{F03E28EE-CF2E-4D0C-87FD-01A5960450B2}" dt="2023-02-13T07:30:36.172" v="6" actId="47"/>
        <pc:sldMkLst>
          <pc:docMk/>
          <pc:sldMk cId="3051796628" sldId="430"/>
        </pc:sldMkLst>
      </pc:sldChg>
      <pc:sldChg chg="del">
        <pc:chgData name="Matthieu De Mari" userId="dfb708c9-d8dc-439f-9a3b-c772bf4a311c" providerId="ADAL" clId="{F03E28EE-CF2E-4D0C-87FD-01A5960450B2}" dt="2023-02-13T07:30:36.172" v="6" actId="47"/>
        <pc:sldMkLst>
          <pc:docMk/>
          <pc:sldMk cId="4082682774" sldId="431"/>
        </pc:sldMkLst>
      </pc:sldChg>
      <pc:sldChg chg="del">
        <pc:chgData name="Matthieu De Mari" userId="dfb708c9-d8dc-439f-9a3b-c772bf4a311c" providerId="ADAL" clId="{F03E28EE-CF2E-4D0C-87FD-01A5960450B2}" dt="2023-02-13T07:30:36.172" v="6" actId="47"/>
        <pc:sldMkLst>
          <pc:docMk/>
          <pc:sldMk cId="1461795819" sldId="432"/>
        </pc:sldMkLst>
      </pc:sldChg>
      <pc:sldChg chg="del">
        <pc:chgData name="Matthieu De Mari" userId="dfb708c9-d8dc-439f-9a3b-c772bf4a311c" providerId="ADAL" clId="{F03E28EE-CF2E-4D0C-87FD-01A5960450B2}" dt="2023-02-13T07:30:41.442" v="7" actId="47"/>
        <pc:sldMkLst>
          <pc:docMk/>
          <pc:sldMk cId="118761306" sldId="434"/>
        </pc:sldMkLst>
      </pc:sldChg>
      <pc:sldChg chg="del">
        <pc:chgData name="Matthieu De Mari" userId="dfb708c9-d8dc-439f-9a3b-c772bf4a311c" providerId="ADAL" clId="{F03E28EE-CF2E-4D0C-87FD-01A5960450B2}" dt="2023-02-13T07:30:41.442" v="7" actId="47"/>
        <pc:sldMkLst>
          <pc:docMk/>
          <pc:sldMk cId="1659491344" sldId="437"/>
        </pc:sldMkLst>
      </pc:sldChg>
      <pc:sldChg chg="del">
        <pc:chgData name="Matthieu De Mari" userId="dfb708c9-d8dc-439f-9a3b-c772bf4a311c" providerId="ADAL" clId="{F03E28EE-CF2E-4D0C-87FD-01A5960450B2}" dt="2023-02-13T07:30:41.442" v="7" actId="47"/>
        <pc:sldMkLst>
          <pc:docMk/>
          <pc:sldMk cId="1244784134" sldId="438"/>
        </pc:sldMkLst>
      </pc:sldChg>
      <pc:sldChg chg="del">
        <pc:chgData name="Matthieu De Mari" userId="dfb708c9-d8dc-439f-9a3b-c772bf4a311c" providerId="ADAL" clId="{F03E28EE-CF2E-4D0C-87FD-01A5960450B2}" dt="2023-02-13T07:30:41.442" v="7" actId="47"/>
        <pc:sldMkLst>
          <pc:docMk/>
          <pc:sldMk cId="1222483653" sldId="441"/>
        </pc:sldMkLst>
      </pc:sldChg>
      <pc:sldChg chg="del">
        <pc:chgData name="Matthieu De Mari" userId="dfb708c9-d8dc-439f-9a3b-c772bf4a311c" providerId="ADAL" clId="{F03E28EE-CF2E-4D0C-87FD-01A5960450B2}" dt="2023-02-13T07:30:41.442" v="7" actId="47"/>
        <pc:sldMkLst>
          <pc:docMk/>
          <pc:sldMk cId="112718779" sldId="442"/>
        </pc:sldMkLst>
      </pc:sldChg>
      <pc:sldChg chg="del">
        <pc:chgData name="Matthieu De Mari" userId="dfb708c9-d8dc-439f-9a3b-c772bf4a311c" providerId="ADAL" clId="{F03E28EE-CF2E-4D0C-87FD-01A5960450B2}" dt="2023-02-13T07:30:41.442" v="7" actId="47"/>
        <pc:sldMkLst>
          <pc:docMk/>
          <pc:sldMk cId="3322960319" sldId="443"/>
        </pc:sldMkLst>
      </pc:sldChg>
      <pc:sldChg chg="del">
        <pc:chgData name="Matthieu De Mari" userId="dfb708c9-d8dc-439f-9a3b-c772bf4a311c" providerId="ADAL" clId="{F03E28EE-CF2E-4D0C-87FD-01A5960450B2}" dt="2023-02-13T07:30:41.442" v="7" actId="47"/>
        <pc:sldMkLst>
          <pc:docMk/>
          <pc:sldMk cId="1225659779" sldId="444"/>
        </pc:sldMkLst>
      </pc:sldChg>
      <pc:sldChg chg="del">
        <pc:chgData name="Matthieu De Mari" userId="dfb708c9-d8dc-439f-9a3b-c772bf4a311c" providerId="ADAL" clId="{F03E28EE-CF2E-4D0C-87FD-01A5960450B2}" dt="2023-02-13T07:30:41.442" v="7" actId="47"/>
        <pc:sldMkLst>
          <pc:docMk/>
          <pc:sldMk cId="3704589683" sldId="445"/>
        </pc:sldMkLst>
      </pc:sldChg>
      <pc:sldChg chg="del">
        <pc:chgData name="Matthieu De Mari" userId="dfb708c9-d8dc-439f-9a3b-c772bf4a311c" providerId="ADAL" clId="{F03E28EE-CF2E-4D0C-87FD-01A5960450B2}" dt="2023-02-13T07:30:41.442" v="7" actId="47"/>
        <pc:sldMkLst>
          <pc:docMk/>
          <pc:sldMk cId="4012782326" sldId="446"/>
        </pc:sldMkLst>
      </pc:sldChg>
      <pc:sldChg chg="del">
        <pc:chgData name="Matthieu De Mari" userId="dfb708c9-d8dc-439f-9a3b-c772bf4a311c" providerId="ADAL" clId="{F03E28EE-CF2E-4D0C-87FD-01A5960450B2}" dt="2023-02-13T07:30:41.442" v="7" actId="47"/>
        <pc:sldMkLst>
          <pc:docMk/>
          <pc:sldMk cId="3712174790" sldId="447"/>
        </pc:sldMkLst>
      </pc:sldChg>
      <pc:sldChg chg="del">
        <pc:chgData name="Matthieu De Mari" userId="dfb708c9-d8dc-439f-9a3b-c772bf4a311c" providerId="ADAL" clId="{F03E28EE-CF2E-4D0C-87FD-01A5960450B2}" dt="2023-02-13T07:30:41.442" v="7" actId="47"/>
        <pc:sldMkLst>
          <pc:docMk/>
          <pc:sldMk cId="3758881342" sldId="448"/>
        </pc:sldMkLst>
      </pc:sldChg>
      <pc:sldChg chg="del">
        <pc:chgData name="Matthieu De Mari" userId="dfb708c9-d8dc-439f-9a3b-c772bf4a311c" providerId="ADAL" clId="{F03E28EE-CF2E-4D0C-87FD-01A5960450B2}" dt="2023-02-13T07:30:41.442" v="7" actId="47"/>
        <pc:sldMkLst>
          <pc:docMk/>
          <pc:sldMk cId="800668097" sldId="449"/>
        </pc:sldMkLst>
      </pc:sldChg>
      <pc:sldChg chg="del">
        <pc:chgData name="Matthieu De Mari" userId="dfb708c9-d8dc-439f-9a3b-c772bf4a311c" providerId="ADAL" clId="{F03E28EE-CF2E-4D0C-87FD-01A5960450B2}" dt="2023-02-13T07:30:41.442" v="7" actId="47"/>
        <pc:sldMkLst>
          <pc:docMk/>
          <pc:sldMk cId="3649117414" sldId="450"/>
        </pc:sldMkLst>
      </pc:sldChg>
      <pc:sldChg chg="del">
        <pc:chgData name="Matthieu De Mari" userId="dfb708c9-d8dc-439f-9a3b-c772bf4a311c" providerId="ADAL" clId="{F03E28EE-CF2E-4D0C-87FD-01A5960450B2}" dt="2023-02-13T07:30:41.442" v="7" actId="47"/>
        <pc:sldMkLst>
          <pc:docMk/>
          <pc:sldMk cId="218656728" sldId="451"/>
        </pc:sldMkLst>
      </pc:sldChg>
      <pc:sldChg chg="del">
        <pc:chgData name="Matthieu De Mari" userId="dfb708c9-d8dc-439f-9a3b-c772bf4a311c" providerId="ADAL" clId="{F03E28EE-CF2E-4D0C-87FD-01A5960450B2}" dt="2023-02-13T07:30:41.442" v="7" actId="47"/>
        <pc:sldMkLst>
          <pc:docMk/>
          <pc:sldMk cId="2925855695" sldId="452"/>
        </pc:sldMkLst>
      </pc:sldChg>
      <pc:sldChg chg="del">
        <pc:chgData name="Matthieu De Mari" userId="dfb708c9-d8dc-439f-9a3b-c772bf4a311c" providerId="ADAL" clId="{F03E28EE-CF2E-4D0C-87FD-01A5960450B2}" dt="2023-02-13T07:30:36.172" v="6" actId="47"/>
        <pc:sldMkLst>
          <pc:docMk/>
          <pc:sldMk cId="423807732" sldId="453"/>
        </pc:sldMkLst>
      </pc:sldChg>
      <pc:sldChg chg="del">
        <pc:chgData name="Matthieu De Mari" userId="dfb708c9-d8dc-439f-9a3b-c772bf4a311c" providerId="ADAL" clId="{F03E28EE-CF2E-4D0C-87FD-01A5960450B2}" dt="2023-02-13T07:30:46.943" v="8" actId="47"/>
        <pc:sldMkLst>
          <pc:docMk/>
          <pc:sldMk cId="247058976" sldId="454"/>
        </pc:sldMkLst>
      </pc:sldChg>
      <pc:sldChg chg="modSp mod">
        <pc:chgData name="Matthieu De Mari" userId="dfb708c9-d8dc-439f-9a3b-c772bf4a311c" providerId="ADAL" clId="{F03E28EE-CF2E-4D0C-87FD-01A5960450B2}" dt="2023-02-13T07:34:00.721" v="171" actId="1035"/>
        <pc:sldMkLst>
          <pc:docMk/>
          <pc:sldMk cId="2927433740" sldId="476"/>
        </pc:sldMkLst>
        <pc:spChg chg="mod">
          <ac:chgData name="Matthieu De Mari" userId="dfb708c9-d8dc-439f-9a3b-c772bf4a311c" providerId="ADAL" clId="{F03E28EE-CF2E-4D0C-87FD-01A5960450B2}" dt="2023-02-13T07:33:50.642" v="153" actId="20577"/>
          <ac:spMkLst>
            <pc:docMk/>
            <pc:sldMk cId="2927433740" sldId="476"/>
            <ac:spMk id="6" creationId="{BE9DD2F5-E7EC-2CDC-E0AB-04E5B4F29EE0}"/>
          </ac:spMkLst>
        </pc:spChg>
        <pc:picChg chg="mod">
          <ac:chgData name="Matthieu De Mari" userId="dfb708c9-d8dc-439f-9a3b-c772bf4a311c" providerId="ADAL" clId="{F03E28EE-CF2E-4D0C-87FD-01A5960450B2}" dt="2023-02-13T07:34:00.721" v="171" actId="1035"/>
          <ac:picMkLst>
            <pc:docMk/>
            <pc:sldMk cId="2927433740" sldId="476"/>
            <ac:picMk id="8" creationId="{D21558AE-F271-EC04-E7AF-89A41910953E}"/>
          </ac:picMkLst>
        </pc:picChg>
      </pc:sldChg>
      <pc:sldChg chg="modSp mod">
        <pc:chgData name="Matthieu De Mari" userId="dfb708c9-d8dc-439f-9a3b-c772bf4a311c" providerId="ADAL" clId="{F03E28EE-CF2E-4D0C-87FD-01A5960450B2}" dt="2023-02-17T05:50:51.602" v="194" actId="20577"/>
        <pc:sldMkLst>
          <pc:docMk/>
          <pc:sldMk cId="1550990236" sldId="480"/>
        </pc:sldMkLst>
        <pc:spChg chg="mod">
          <ac:chgData name="Matthieu De Mari" userId="dfb708c9-d8dc-439f-9a3b-c772bf4a311c" providerId="ADAL" clId="{F03E28EE-CF2E-4D0C-87FD-01A5960450B2}" dt="2023-02-17T05:50:51.602" v="194" actId="20577"/>
          <ac:spMkLst>
            <pc:docMk/>
            <pc:sldMk cId="1550990236" sldId="480"/>
            <ac:spMk id="4" creationId="{2678DAC5-6799-70E6-2A67-94217EEE692B}"/>
          </ac:spMkLst>
        </pc:spChg>
      </pc:sldChg>
      <pc:sldChg chg="del">
        <pc:chgData name="Matthieu De Mari" userId="dfb708c9-d8dc-439f-9a3b-c772bf4a311c" providerId="ADAL" clId="{F03E28EE-CF2E-4D0C-87FD-01A5960450B2}" dt="2023-02-13T07:34:20.134" v="172" actId="47"/>
        <pc:sldMkLst>
          <pc:docMk/>
          <pc:sldMk cId="683443408" sldId="576"/>
        </pc:sldMkLst>
      </pc:sldChg>
      <pc:sldChg chg="del">
        <pc:chgData name="Matthieu De Mari" userId="dfb708c9-d8dc-439f-9a3b-c772bf4a311c" providerId="ADAL" clId="{F03E28EE-CF2E-4D0C-87FD-01A5960450B2}" dt="2023-02-13T07:34:20.134" v="172" actId="47"/>
        <pc:sldMkLst>
          <pc:docMk/>
          <pc:sldMk cId="2266169685" sldId="577"/>
        </pc:sldMkLst>
      </pc:sldChg>
      <pc:sldChg chg="del">
        <pc:chgData name="Matthieu De Mari" userId="dfb708c9-d8dc-439f-9a3b-c772bf4a311c" providerId="ADAL" clId="{F03E28EE-CF2E-4D0C-87FD-01A5960450B2}" dt="2023-02-13T07:34:20.134" v="172" actId="47"/>
        <pc:sldMkLst>
          <pc:docMk/>
          <pc:sldMk cId="2371376819" sldId="578"/>
        </pc:sldMkLst>
      </pc:sldChg>
      <pc:sldChg chg="del">
        <pc:chgData name="Matthieu De Mari" userId="dfb708c9-d8dc-439f-9a3b-c772bf4a311c" providerId="ADAL" clId="{F03E28EE-CF2E-4D0C-87FD-01A5960450B2}" dt="2023-02-13T07:34:21.351" v="173" actId="47"/>
        <pc:sldMkLst>
          <pc:docMk/>
          <pc:sldMk cId="951667186" sldId="580"/>
        </pc:sldMkLst>
      </pc:sldChg>
      <pc:sldChg chg="del">
        <pc:chgData name="Matthieu De Mari" userId="dfb708c9-d8dc-439f-9a3b-c772bf4a311c" providerId="ADAL" clId="{F03E28EE-CF2E-4D0C-87FD-01A5960450B2}" dt="2023-02-13T07:34:22.802" v="174" actId="47"/>
        <pc:sldMkLst>
          <pc:docMk/>
          <pc:sldMk cId="75459409" sldId="581"/>
        </pc:sldMkLst>
      </pc:sldChg>
      <pc:sldChg chg="del">
        <pc:chgData name="Matthieu De Mari" userId="dfb708c9-d8dc-439f-9a3b-c772bf4a311c" providerId="ADAL" clId="{F03E28EE-CF2E-4D0C-87FD-01A5960450B2}" dt="2023-02-13T07:34:22.802" v="174" actId="47"/>
        <pc:sldMkLst>
          <pc:docMk/>
          <pc:sldMk cId="1817806895" sldId="582"/>
        </pc:sldMkLst>
      </pc:sldChg>
      <pc:sldChg chg="del">
        <pc:chgData name="Matthieu De Mari" userId="dfb708c9-d8dc-439f-9a3b-c772bf4a311c" providerId="ADAL" clId="{F03E28EE-CF2E-4D0C-87FD-01A5960450B2}" dt="2023-02-13T07:34:52.238" v="184" actId="47"/>
        <pc:sldMkLst>
          <pc:docMk/>
          <pc:sldMk cId="1782110643" sldId="583"/>
        </pc:sldMkLst>
      </pc:sldChg>
      <pc:sldChg chg="del">
        <pc:chgData name="Matthieu De Mari" userId="dfb708c9-d8dc-439f-9a3b-c772bf4a311c" providerId="ADAL" clId="{F03E28EE-CF2E-4D0C-87FD-01A5960450B2}" dt="2023-02-13T07:34:59.374" v="186" actId="47"/>
        <pc:sldMkLst>
          <pc:docMk/>
          <pc:sldMk cId="2337881207" sldId="584"/>
        </pc:sldMkLst>
      </pc:sldChg>
      <pc:sldChg chg="del">
        <pc:chgData name="Matthieu De Mari" userId="dfb708c9-d8dc-439f-9a3b-c772bf4a311c" providerId="ADAL" clId="{F03E28EE-CF2E-4D0C-87FD-01A5960450B2}" dt="2023-02-13T07:34:24.045" v="175" actId="47"/>
        <pc:sldMkLst>
          <pc:docMk/>
          <pc:sldMk cId="1735729915" sldId="585"/>
        </pc:sldMkLst>
      </pc:sldChg>
      <pc:sldChg chg="del">
        <pc:chgData name="Matthieu De Mari" userId="dfb708c9-d8dc-439f-9a3b-c772bf4a311c" providerId="ADAL" clId="{F03E28EE-CF2E-4D0C-87FD-01A5960450B2}" dt="2023-02-13T07:34:24.045" v="175" actId="47"/>
        <pc:sldMkLst>
          <pc:docMk/>
          <pc:sldMk cId="1926737508" sldId="586"/>
        </pc:sldMkLst>
      </pc:sldChg>
      <pc:sldChg chg="del">
        <pc:chgData name="Matthieu De Mari" userId="dfb708c9-d8dc-439f-9a3b-c772bf4a311c" providerId="ADAL" clId="{F03E28EE-CF2E-4D0C-87FD-01A5960450B2}" dt="2023-02-13T07:34:24.045" v="175" actId="47"/>
        <pc:sldMkLst>
          <pc:docMk/>
          <pc:sldMk cId="3922996513" sldId="587"/>
        </pc:sldMkLst>
      </pc:sldChg>
      <pc:sldChg chg="del">
        <pc:chgData name="Matthieu De Mari" userId="dfb708c9-d8dc-439f-9a3b-c772bf4a311c" providerId="ADAL" clId="{F03E28EE-CF2E-4D0C-87FD-01A5960450B2}" dt="2023-02-13T07:34:26.055" v="176" actId="47"/>
        <pc:sldMkLst>
          <pc:docMk/>
          <pc:sldMk cId="1934366758" sldId="588"/>
        </pc:sldMkLst>
      </pc:sldChg>
      <pc:sldChg chg="del">
        <pc:chgData name="Matthieu De Mari" userId="dfb708c9-d8dc-439f-9a3b-c772bf4a311c" providerId="ADAL" clId="{F03E28EE-CF2E-4D0C-87FD-01A5960450B2}" dt="2023-02-13T07:34:26.055" v="176" actId="47"/>
        <pc:sldMkLst>
          <pc:docMk/>
          <pc:sldMk cId="3899494995" sldId="589"/>
        </pc:sldMkLst>
      </pc:sldChg>
      <pc:sldChg chg="del">
        <pc:chgData name="Matthieu De Mari" userId="dfb708c9-d8dc-439f-9a3b-c772bf4a311c" providerId="ADAL" clId="{F03E28EE-CF2E-4D0C-87FD-01A5960450B2}" dt="2023-02-13T07:34:26.055" v="176" actId="47"/>
        <pc:sldMkLst>
          <pc:docMk/>
          <pc:sldMk cId="1567279592" sldId="590"/>
        </pc:sldMkLst>
      </pc:sldChg>
      <pc:sldChg chg="del">
        <pc:chgData name="Matthieu De Mari" userId="dfb708c9-d8dc-439f-9a3b-c772bf4a311c" providerId="ADAL" clId="{F03E28EE-CF2E-4D0C-87FD-01A5960450B2}" dt="2023-02-13T07:34:26.055" v="176" actId="47"/>
        <pc:sldMkLst>
          <pc:docMk/>
          <pc:sldMk cId="4050874348" sldId="591"/>
        </pc:sldMkLst>
      </pc:sldChg>
      <pc:sldChg chg="del">
        <pc:chgData name="Matthieu De Mari" userId="dfb708c9-d8dc-439f-9a3b-c772bf4a311c" providerId="ADAL" clId="{F03E28EE-CF2E-4D0C-87FD-01A5960450B2}" dt="2023-02-13T07:34:26.055" v="176" actId="47"/>
        <pc:sldMkLst>
          <pc:docMk/>
          <pc:sldMk cId="2246674724" sldId="592"/>
        </pc:sldMkLst>
      </pc:sldChg>
      <pc:sldChg chg="del">
        <pc:chgData name="Matthieu De Mari" userId="dfb708c9-d8dc-439f-9a3b-c772bf4a311c" providerId="ADAL" clId="{F03E28EE-CF2E-4D0C-87FD-01A5960450B2}" dt="2023-02-13T07:34:26.055" v="176" actId="47"/>
        <pc:sldMkLst>
          <pc:docMk/>
          <pc:sldMk cId="2119276421" sldId="593"/>
        </pc:sldMkLst>
      </pc:sldChg>
      <pc:sldChg chg="del">
        <pc:chgData name="Matthieu De Mari" userId="dfb708c9-d8dc-439f-9a3b-c772bf4a311c" providerId="ADAL" clId="{F03E28EE-CF2E-4D0C-87FD-01A5960450B2}" dt="2023-02-13T07:34:26.055" v="176" actId="47"/>
        <pc:sldMkLst>
          <pc:docMk/>
          <pc:sldMk cId="1845508452" sldId="594"/>
        </pc:sldMkLst>
      </pc:sldChg>
      <pc:sldChg chg="del">
        <pc:chgData name="Matthieu De Mari" userId="dfb708c9-d8dc-439f-9a3b-c772bf4a311c" providerId="ADAL" clId="{F03E28EE-CF2E-4D0C-87FD-01A5960450B2}" dt="2023-02-13T07:35:00.131" v="187" actId="47"/>
        <pc:sldMkLst>
          <pc:docMk/>
          <pc:sldMk cId="3210392543" sldId="595"/>
        </pc:sldMkLst>
      </pc:sldChg>
      <pc:sldChg chg="del">
        <pc:chgData name="Matthieu De Mari" userId="dfb708c9-d8dc-439f-9a3b-c772bf4a311c" providerId="ADAL" clId="{F03E28EE-CF2E-4D0C-87FD-01A5960450B2}" dt="2023-02-13T07:34:26.055" v="176" actId="47"/>
        <pc:sldMkLst>
          <pc:docMk/>
          <pc:sldMk cId="2999490602" sldId="596"/>
        </pc:sldMkLst>
      </pc:sldChg>
      <pc:sldChg chg="del">
        <pc:chgData name="Matthieu De Mari" userId="dfb708c9-d8dc-439f-9a3b-c772bf4a311c" providerId="ADAL" clId="{F03E28EE-CF2E-4D0C-87FD-01A5960450B2}" dt="2023-02-13T07:34:27.486" v="177" actId="47"/>
        <pc:sldMkLst>
          <pc:docMk/>
          <pc:sldMk cId="686175501" sldId="597"/>
        </pc:sldMkLst>
      </pc:sldChg>
      <pc:sldChg chg="modSp mod">
        <pc:chgData name="Matthieu De Mari" userId="dfb708c9-d8dc-439f-9a3b-c772bf4a311c" providerId="ADAL" clId="{F03E28EE-CF2E-4D0C-87FD-01A5960450B2}" dt="2023-02-13T07:31:46.531" v="17" actId="20577"/>
        <pc:sldMkLst>
          <pc:docMk/>
          <pc:sldMk cId="3195395448" sldId="602"/>
        </pc:sldMkLst>
        <pc:spChg chg="mod">
          <ac:chgData name="Matthieu De Mari" userId="dfb708c9-d8dc-439f-9a3b-c772bf4a311c" providerId="ADAL" clId="{F03E28EE-CF2E-4D0C-87FD-01A5960450B2}" dt="2023-02-13T07:31:46.531" v="17" actId="20577"/>
          <ac:spMkLst>
            <pc:docMk/>
            <pc:sldMk cId="3195395448" sldId="602"/>
            <ac:spMk id="3" creationId="{05CE0C93-3C30-8FDD-E264-7A45C291120B}"/>
          </ac:spMkLst>
        </pc:spChg>
      </pc:sldChg>
      <pc:sldChg chg="del">
        <pc:chgData name="Matthieu De Mari" userId="dfb708c9-d8dc-439f-9a3b-c772bf4a311c" providerId="ADAL" clId="{F03E28EE-CF2E-4D0C-87FD-01A5960450B2}" dt="2023-02-13T07:34:28.927" v="178" actId="47"/>
        <pc:sldMkLst>
          <pc:docMk/>
          <pc:sldMk cId="2367070699" sldId="603"/>
        </pc:sldMkLst>
      </pc:sldChg>
      <pc:sldChg chg="del">
        <pc:chgData name="Matthieu De Mari" userId="dfb708c9-d8dc-439f-9a3b-c772bf4a311c" providerId="ADAL" clId="{F03E28EE-CF2E-4D0C-87FD-01A5960450B2}" dt="2023-02-13T07:34:28.927" v="178" actId="47"/>
        <pc:sldMkLst>
          <pc:docMk/>
          <pc:sldMk cId="2997330392" sldId="604"/>
        </pc:sldMkLst>
      </pc:sldChg>
      <pc:sldChg chg="del">
        <pc:chgData name="Matthieu De Mari" userId="dfb708c9-d8dc-439f-9a3b-c772bf4a311c" providerId="ADAL" clId="{F03E28EE-CF2E-4D0C-87FD-01A5960450B2}" dt="2023-02-13T07:34:28.927" v="178" actId="47"/>
        <pc:sldMkLst>
          <pc:docMk/>
          <pc:sldMk cId="2043300501" sldId="605"/>
        </pc:sldMkLst>
      </pc:sldChg>
      <pc:sldChg chg="del">
        <pc:chgData name="Matthieu De Mari" userId="dfb708c9-d8dc-439f-9a3b-c772bf4a311c" providerId="ADAL" clId="{F03E28EE-CF2E-4D0C-87FD-01A5960450B2}" dt="2023-02-13T07:34:28.927" v="178" actId="47"/>
        <pc:sldMkLst>
          <pc:docMk/>
          <pc:sldMk cId="4004938351" sldId="606"/>
        </pc:sldMkLst>
      </pc:sldChg>
      <pc:sldChg chg="del">
        <pc:chgData name="Matthieu De Mari" userId="dfb708c9-d8dc-439f-9a3b-c772bf4a311c" providerId="ADAL" clId="{F03E28EE-CF2E-4D0C-87FD-01A5960450B2}" dt="2023-02-13T07:34:30.211" v="179" actId="47"/>
        <pc:sldMkLst>
          <pc:docMk/>
          <pc:sldMk cId="76977210" sldId="607"/>
        </pc:sldMkLst>
      </pc:sldChg>
      <pc:sldChg chg="del">
        <pc:chgData name="Matthieu De Mari" userId="dfb708c9-d8dc-439f-9a3b-c772bf4a311c" providerId="ADAL" clId="{F03E28EE-CF2E-4D0C-87FD-01A5960450B2}" dt="2023-02-13T07:34:30.211" v="179" actId="47"/>
        <pc:sldMkLst>
          <pc:docMk/>
          <pc:sldMk cId="2118779127" sldId="608"/>
        </pc:sldMkLst>
      </pc:sldChg>
      <pc:sldChg chg="del">
        <pc:chgData name="Matthieu De Mari" userId="dfb708c9-d8dc-439f-9a3b-c772bf4a311c" providerId="ADAL" clId="{F03E28EE-CF2E-4D0C-87FD-01A5960450B2}" dt="2023-02-13T07:34:31.357" v="180" actId="47"/>
        <pc:sldMkLst>
          <pc:docMk/>
          <pc:sldMk cId="4054278939" sldId="609"/>
        </pc:sldMkLst>
      </pc:sldChg>
      <pc:sldChg chg="del">
        <pc:chgData name="Matthieu De Mari" userId="dfb708c9-d8dc-439f-9a3b-c772bf4a311c" providerId="ADAL" clId="{F03E28EE-CF2E-4D0C-87FD-01A5960450B2}" dt="2023-02-13T07:34:32.871" v="181" actId="47"/>
        <pc:sldMkLst>
          <pc:docMk/>
          <pc:sldMk cId="712150557" sldId="610"/>
        </pc:sldMkLst>
      </pc:sldChg>
      <pc:sldChg chg="del">
        <pc:chgData name="Matthieu De Mari" userId="dfb708c9-d8dc-439f-9a3b-c772bf4a311c" providerId="ADAL" clId="{F03E28EE-CF2E-4D0C-87FD-01A5960450B2}" dt="2023-02-13T07:34:32.871" v="181" actId="47"/>
        <pc:sldMkLst>
          <pc:docMk/>
          <pc:sldMk cId="3906826756" sldId="611"/>
        </pc:sldMkLst>
      </pc:sldChg>
      <pc:sldChg chg="del">
        <pc:chgData name="Matthieu De Mari" userId="dfb708c9-d8dc-439f-9a3b-c772bf4a311c" providerId="ADAL" clId="{F03E28EE-CF2E-4D0C-87FD-01A5960450B2}" dt="2023-02-13T07:34:32.871" v="181" actId="47"/>
        <pc:sldMkLst>
          <pc:docMk/>
          <pc:sldMk cId="1860638052" sldId="612"/>
        </pc:sldMkLst>
      </pc:sldChg>
      <pc:sldChg chg="del">
        <pc:chgData name="Matthieu De Mari" userId="dfb708c9-d8dc-439f-9a3b-c772bf4a311c" providerId="ADAL" clId="{F03E28EE-CF2E-4D0C-87FD-01A5960450B2}" dt="2023-02-13T07:34:32.871" v="181" actId="47"/>
        <pc:sldMkLst>
          <pc:docMk/>
          <pc:sldMk cId="3114303393" sldId="613"/>
        </pc:sldMkLst>
      </pc:sldChg>
      <pc:sldChg chg="del">
        <pc:chgData name="Matthieu De Mari" userId="dfb708c9-d8dc-439f-9a3b-c772bf4a311c" providerId="ADAL" clId="{F03E28EE-CF2E-4D0C-87FD-01A5960450B2}" dt="2023-02-13T07:34:32.871" v="181" actId="47"/>
        <pc:sldMkLst>
          <pc:docMk/>
          <pc:sldMk cId="3311459905" sldId="614"/>
        </pc:sldMkLst>
      </pc:sldChg>
      <pc:sldChg chg="del">
        <pc:chgData name="Matthieu De Mari" userId="dfb708c9-d8dc-439f-9a3b-c772bf4a311c" providerId="ADAL" clId="{F03E28EE-CF2E-4D0C-87FD-01A5960450B2}" dt="2023-02-13T07:34:32.871" v="181" actId="47"/>
        <pc:sldMkLst>
          <pc:docMk/>
          <pc:sldMk cId="3012661893" sldId="616"/>
        </pc:sldMkLst>
      </pc:sldChg>
      <pc:sldChg chg="del">
        <pc:chgData name="Matthieu De Mari" userId="dfb708c9-d8dc-439f-9a3b-c772bf4a311c" providerId="ADAL" clId="{F03E28EE-CF2E-4D0C-87FD-01A5960450B2}" dt="2023-02-13T07:34:32.871" v="181" actId="47"/>
        <pc:sldMkLst>
          <pc:docMk/>
          <pc:sldMk cId="2000086281" sldId="617"/>
        </pc:sldMkLst>
      </pc:sldChg>
      <pc:sldChg chg="del">
        <pc:chgData name="Matthieu De Mari" userId="dfb708c9-d8dc-439f-9a3b-c772bf4a311c" providerId="ADAL" clId="{F03E28EE-CF2E-4D0C-87FD-01A5960450B2}" dt="2023-02-13T07:34:32.871" v="181" actId="47"/>
        <pc:sldMkLst>
          <pc:docMk/>
          <pc:sldMk cId="2143040470" sldId="618"/>
        </pc:sldMkLst>
      </pc:sldChg>
      <pc:sldChg chg="del">
        <pc:chgData name="Matthieu De Mari" userId="dfb708c9-d8dc-439f-9a3b-c772bf4a311c" providerId="ADAL" clId="{F03E28EE-CF2E-4D0C-87FD-01A5960450B2}" dt="2023-02-13T07:34:54.329" v="185" actId="47"/>
        <pc:sldMkLst>
          <pc:docMk/>
          <pc:sldMk cId="2400758646" sldId="619"/>
        </pc:sldMkLst>
      </pc:sldChg>
      <pc:sldChg chg="modSp add mod">
        <pc:chgData name="Matthieu De Mari" userId="dfb708c9-d8dc-439f-9a3b-c772bf4a311c" providerId="ADAL" clId="{F03E28EE-CF2E-4D0C-87FD-01A5960450B2}" dt="2023-02-13T07:32:45.887" v="103" actId="20577"/>
        <pc:sldMkLst>
          <pc:docMk/>
          <pc:sldMk cId="960521829" sldId="620"/>
        </pc:sldMkLst>
        <pc:spChg chg="mod">
          <ac:chgData name="Matthieu De Mari" userId="dfb708c9-d8dc-439f-9a3b-c772bf4a311c" providerId="ADAL" clId="{F03E28EE-CF2E-4D0C-87FD-01A5960450B2}" dt="2023-02-13T07:32:45.887" v="103" actId="20577"/>
          <ac:spMkLst>
            <pc:docMk/>
            <pc:sldMk cId="960521829" sldId="620"/>
            <ac:spMk id="3" creationId="{313B7EB5-F765-3D3B-960C-4F947814B167}"/>
          </ac:spMkLst>
        </pc:spChg>
      </pc:sldChg>
    </pc:docChg>
  </pc:docChgLst>
  <pc:docChgLst>
    <pc:chgData name="Matthieu De Mari" userId="dfb708c9-d8dc-439f-9a3b-c772bf4a311c" providerId="ADAL" clId="{036FC736-245B-4A39-ACFC-E9CD28DAD9D3}"/>
    <pc:docChg chg="custSel addSld modSld addSection modSection">
      <pc:chgData name="Matthieu De Mari" userId="dfb708c9-d8dc-439f-9a3b-c772bf4a311c" providerId="ADAL" clId="{036FC736-245B-4A39-ACFC-E9CD28DAD9D3}" dt="2023-07-06T06:04:47.097" v="566" actId="20577"/>
      <pc:docMkLst>
        <pc:docMk/>
      </pc:docMkLst>
      <pc:sldChg chg="modSp mod">
        <pc:chgData name="Matthieu De Mari" userId="dfb708c9-d8dc-439f-9a3b-c772bf4a311c" providerId="ADAL" clId="{036FC736-245B-4A39-ACFC-E9CD28DAD9D3}" dt="2023-07-06T05:58:45.066" v="7" actId="14100"/>
        <pc:sldMkLst>
          <pc:docMk/>
          <pc:sldMk cId="1857452834" sldId="392"/>
        </pc:sldMkLst>
        <pc:spChg chg="mod">
          <ac:chgData name="Matthieu De Mari" userId="dfb708c9-d8dc-439f-9a3b-c772bf4a311c" providerId="ADAL" clId="{036FC736-245B-4A39-ACFC-E9CD28DAD9D3}" dt="2023-07-06T05:58:45.066" v="7" actId="14100"/>
          <ac:spMkLst>
            <pc:docMk/>
            <pc:sldMk cId="1857452834" sldId="392"/>
            <ac:spMk id="3" creationId="{40DC6577-83D8-3375-62A7-E5DCC4AE380C}"/>
          </ac:spMkLst>
        </pc:spChg>
      </pc:sldChg>
      <pc:sldChg chg="addSp delSp modSp new mod modClrScheme chgLayout">
        <pc:chgData name="Matthieu De Mari" userId="dfb708c9-d8dc-439f-9a3b-c772bf4a311c" providerId="ADAL" clId="{036FC736-245B-4A39-ACFC-E9CD28DAD9D3}" dt="2023-07-06T06:01:38.305" v="385" actId="14100"/>
        <pc:sldMkLst>
          <pc:docMk/>
          <pc:sldMk cId="1945710229" sldId="621"/>
        </pc:sldMkLst>
        <pc:spChg chg="mod ord">
          <ac:chgData name="Matthieu De Mari" userId="dfb708c9-d8dc-439f-9a3b-c772bf4a311c" providerId="ADAL" clId="{036FC736-245B-4A39-ACFC-E9CD28DAD9D3}" dt="2023-07-06T05:59:32.180" v="35" actId="700"/>
          <ac:spMkLst>
            <pc:docMk/>
            <pc:sldMk cId="1945710229" sldId="621"/>
            <ac:spMk id="2" creationId="{EF791FFF-F088-B4C6-2F99-136DC910275B}"/>
          </ac:spMkLst>
        </pc:spChg>
        <pc:spChg chg="del mod ord">
          <ac:chgData name="Matthieu De Mari" userId="dfb708c9-d8dc-439f-9a3b-c772bf4a311c" providerId="ADAL" clId="{036FC736-245B-4A39-ACFC-E9CD28DAD9D3}" dt="2023-07-06T05:59:32.180" v="35" actId="700"/>
          <ac:spMkLst>
            <pc:docMk/>
            <pc:sldMk cId="1945710229" sldId="621"/>
            <ac:spMk id="3" creationId="{6A7CD90B-F762-12A0-1160-B17563F67908}"/>
          </ac:spMkLst>
        </pc:spChg>
        <pc:spChg chg="del">
          <ac:chgData name="Matthieu De Mari" userId="dfb708c9-d8dc-439f-9a3b-c772bf4a311c" providerId="ADAL" clId="{036FC736-245B-4A39-ACFC-E9CD28DAD9D3}" dt="2023-07-06T05:59:32.180" v="35" actId="700"/>
          <ac:spMkLst>
            <pc:docMk/>
            <pc:sldMk cId="1945710229" sldId="621"/>
            <ac:spMk id="4" creationId="{12B2D2F0-2974-B44D-0792-B2917CB847E7}"/>
          </ac:spMkLst>
        </pc:spChg>
        <pc:spChg chg="add mod ord">
          <ac:chgData name="Matthieu De Mari" userId="dfb708c9-d8dc-439f-9a3b-c772bf4a311c" providerId="ADAL" clId="{036FC736-245B-4A39-ACFC-E9CD28DAD9D3}" dt="2023-07-06T06:01:38.305" v="385" actId="14100"/>
          <ac:spMkLst>
            <pc:docMk/>
            <pc:sldMk cId="1945710229" sldId="621"/>
            <ac:spMk id="5" creationId="{4220C51B-08F2-1F84-D4EC-61D120C9A7ED}"/>
          </ac:spMkLst>
        </pc:spChg>
      </pc:sldChg>
      <pc:sldChg chg="addSp delSp modSp add mod">
        <pc:chgData name="Matthieu De Mari" userId="dfb708c9-d8dc-439f-9a3b-c772bf4a311c" providerId="ADAL" clId="{036FC736-245B-4A39-ACFC-E9CD28DAD9D3}" dt="2023-07-06T06:02:13.390" v="395" actId="1076"/>
        <pc:sldMkLst>
          <pc:docMk/>
          <pc:sldMk cId="2370175392" sldId="622"/>
        </pc:sldMkLst>
        <pc:spChg chg="add del mod">
          <ac:chgData name="Matthieu De Mari" userId="dfb708c9-d8dc-439f-9a3b-c772bf4a311c" providerId="ADAL" clId="{036FC736-245B-4A39-ACFC-E9CD28DAD9D3}" dt="2023-07-06T06:01:45.042" v="388" actId="478"/>
          <ac:spMkLst>
            <pc:docMk/>
            <pc:sldMk cId="2370175392" sldId="622"/>
            <ac:spMk id="4" creationId="{2C44CBAA-E312-0F45-D5D3-0323FBD258C0}"/>
          </ac:spMkLst>
        </pc:spChg>
        <pc:spChg chg="del">
          <ac:chgData name="Matthieu De Mari" userId="dfb708c9-d8dc-439f-9a3b-c772bf4a311c" providerId="ADAL" clId="{036FC736-245B-4A39-ACFC-E9CD28DAD9D3}" dt="2023-07-06T06:01:44.019" v="387" actId="478"/>
          <ac:spMkLst>
            <pc:docMk/>
            <pc:sldMk cId="2370175392" sldId="622"/>
            <ac:spMk id="5" creationId="{4220C51B-08F2-1F84-D4EC-61D120C9A7ED}"/>
          </ac:spMkLst>
        </pc:spChg>
        <pc:picChg chg="add mod modCrop">
          <ac:chgData name="Matthieu De Mari" userId="dfb708c9-d8dc-439f-9a3b-c772bf4a311c" providerId="ADAL" clId="{036FC736-245B-4A39-ACFC-E9CD28DAD9D3}" dt="2023-07-06T06:02:13.390" v="395" actId="1076"/>
          <ac:picMkLst>
            <pc:docMk/>
            <pc:sldMk cId="2370175392" sldId="622"/>
            <ac:picMk id="7" creationId="{CD39AE8A-F3FD-4EE6-F49B-D8F41992EEA2}"/>
          </ac:picMkLst>
        </pc:picChg>
      </pc:sldChg>
      <pc:sldChg chg="modSp add mod">
        <pc:chgData name="Matthieu De Mari" userId="dfb708c9-d8dc-439f-9a3b-c772bf4a311c" providerId="ADAL" clId="{036FC736-245B-4A39-ACFC-E9CD28DAD9D3}" dt="2023-07-06T06:04:47.097" v="566" actId="20577"/>
        <pc:sldMkLst>
          <pc:docMk/>
          <pc:sldMk cId="3700836024" sldId="623"/>
        </pc:sldMkLst>
        <pc:spChg chg="mod">
          <ac:chgData name="Matthieu De Mari" userId="dfb708c9-d8dc-439f-9a3b-c772bf4a311c" providerId="ADAL" clId="{036FC736-245B-4A39-ACFC-E9CD28DAD9D3}" dt="2023-07-06T06:04:47.097" v="566" actId="20577"/>
          <ac:spMkLst>
            <pc:docMk/>
            <pc:sldMk cId="3700836024" sldId="623"/>
            <ac:spMk id="3" creationId="{C71C8DD6-14D1-44DF-9843-EFEDF44E39A2}"/>
          </ac:spMkLst>
        </pc:sp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7:29:04.285" v="33721" actId="20577"/>
      <pc:docMkLst>
        <pc:docMk/>
      </pc:docMkLst>
      <pc:sldChg chg="modSp mod">
        <pc:chgData name="Matthieu De Mari" userId="dfb708c9-d8dc-439f-9a3b-c772bf4a311c" providerId="ADAL" clId="{556C7E6E-9ED7-4F9D-9E55-43EB46A53FAD}" dt="2023-02-13T06:10:18.793" v="28304"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6:10:18.793" v="28304"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3T07:24:43.715" v="33121" actId="21"/>
        <pc:sldMkLst>
          <pc:docMk/>
          <pc:sldMk cId="3880949074" sldId="267"/>
        </pc:sldMkLst>
        <pc:spChg chg="mod">
          <ac:chgData name="Matthieu De Mari" userId="dfb708c9-d8dc-439f-9a3b-c772bf4a311c" providerId="ADAL" clId="{556C7E6E-9ED7-4F9D-9E55-43EB46A53FAD}" dt="2023-02-13T07:24:43.715" v="33121" actId="21"/>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13T07:29:04.285" v="33721"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pChg chg="mod">
          <ac:chgData name="Matthieu De Mari" userId="dfb708c9-d8dc-439f-9a3b-c772bf4a311c" providerId="ADAL" clId="{556C7E6E-9ED7-4F9D-9E55-43EB46A53FAD}" dt="2023-02-13T07:27:44.790" v="33479" actId="20577"/>
          <ac:spMkLst>
            <pc:docMk/>
            <pc:sldMk cId="1036081419" sldId="346"/>
            <ac:spMk id="3" creationId="{47E3549C-D723-41E6-8478-270ACE043694}"/>
          </ac:spMkLst>
        </pc:spChg>
        <pc:spChg chg="mod">
          <ac:chgData name="Matthieu De Mari" userId="dfb708c9-d8dc-439f-9a3b-c772bf4a311c" providerId="ADAL" clId="{556C7E6E-9ED7-4F9D-9E55-43EB46A53FAD}" dt="2023-02-13T07:29:04.285" v="33721" actId="20577"/>
          <ac:spMkLst>
            <pc:docMk/>
            <pc:sldMk cId="1036081419" sldId="346"/>
            <ac:spMk id="4" creationId="{7E420A50-DCDA-4FEF-986F-775F53063E3A}"/>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modSp new mod">
        <pc:chgData name="Matthieu De Mari" userId="dfb708c9-d8dc-439f-9a3b-c772bf4a311c" providerId="ADAL" clId="{556C7E6E-9ED7-4F9D-9E55-43EB46A53FAD}" dt="2023-02-13T06:39:47.789" v="30268" actId="14100"/>
        <pc:sldMkLst>
          <pc:docMk/>
          <pc:sldMk cId="2961155165" sldId="402"/>
        </pc:sldMkLst>
        <pc:spChg chg="mod">
          <ac:chgData name="Matthieu De Mari" userId="dfb708c9-d8dc-439f-9a3b-c772bf4a311c" providerId="ADAL" clId="{556C7E6E-9ED7-4F9D-9E55-43EB46A53FAD}" dt="2023-02-13T06:36:15.115" v="29818" actId="20577"/>
          <ac:spMkLst>
            <pc:docMk/>
            <pc:sldMk cId="2961155165" sldId="402"/>
            <ac:spMk id="2" creationId="{68407773-1C8C-985B-957C-EE20089179CB}"/>
          </ac:spMkLst>
        </pc:spChg>
        <pc:spChg chg="mod">
          <ac:chgData name="Matthieu De Mari" userId="dfb708c9-d8dc-439f-9a3b-c772bf4a311c" providerId="ADAL" clId="{556C7E6E-9ED7-4F9D-9E55-43EB46A53FAD}" dt="2023-02-13T06:39:47.789" v="30268" actId="14100"/>
          <ac:spMkLst>
            <pc:docMk/>
            <pc:sldMk cId="2961155165" sldId="402"/>
            <ac:spMk id="3" creationId="{CC15B02E-4FC8-0A0E-E6EB-850476F34791}"/>
          </ac:spMkLst>
        </pc:spChg>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addSp modSp new mod">
        <pc:chgData name="Matthieu De Mari" userId="dfb708c9-d8dc-439f-9a3b-c772bf4a311c" providerId="ADAL" clId="{556C7E6E-9ED7-4F9D-9E55-43EB46A53FAD}" dt="2023-02-13T06:13:57.216" v="28437" actId="5793"/>
        <pc:sldMkLst>
          <pc:docMk/>
          <pc:sldMk cId="1075644705" sldId="407"/>
        </pc:sldMkLst>
        <pc:spChg chg="mod">
          <ac:chgData name="Matthieu De Mari" userId="dfb708c9-d8dc-439f-9a3b-c772bf4a311c" providerId="ADAL" clId="{556C7E6E-9ED7-4F9D-9E55-43EB46A53FAD}" dt="2023-02-13T06:13:17.435" v="28398" actId="20577"/>
          <ac:spMkLst>
            <pc:docMk/>
            <pc:sldMk cId="1075644705" sldId="407"/>
            <ac:spMk id="2" creationId="{35AFB1A9-8B6A-0A63-E009-5698736B8986}"/>
          </ac:spMkLst>
        </pc:spChg>
        <pc:spChg chg="mod">
          <ac:chgData name="Matthieu De Mari" userId="dfb708c9-d8dc-439f-9a3b-c772bf4a311c" providerId="ADAL" clId="{556C7E6E-9ED7-4F9D-9E55-43EB46A53FAD}" dt="2023-02-13T06:13:57.216" v="28437" actId="5793"/>
          <ac:spMkLst>
            <pc:docMk/>
            <pc:sldMk cId="1075644705" sldId="407"/>
            <ac:spMk id="3" creationId="{F37D3207-C2B0-A3FA-73D1-1A72E7288F96}"/>
          </ac:spMkLst>
        </pc:spChg>
        <pc:picChg chg="add mod">
          <ac:chgData name="Matthieu De Mari" userId="dfb708c9-d8dc-439f-9a3b-c772bf4a311c" providerId="ADAL" clId="{556C7E6E-9ED7-4F9D-9E55-43EB46A53FAD}" dt="2023-02-13T06:13:04.552" v="28345" actId="1076"/>
          <ac:picMkLst>
            <pc:docMk/>
            <pc:sldMk cId="1075644705" sldId="407"/>
            <ac:picMk id="5" creationId="{22B3C720-04CB-D69D-9DD0-B7C1BCEFD334}"/>
          </ac:picMkLst>
        </pc:picChg>
      </pc:sldChg>
      <pc:sldChg chg="modSp new mod">
        <pc:chgData name="Matthieu De Mari" userId="dfb708c9-d8dc-439f-9a3b-c772bf4a311c" providerId="ADAL" clId="{556C7E6E-9ED7-4F9D-9E55-43EB46A53FAD}" dt="2023-02-13T06:29:36.190" v="29298" actId="20577"/>
        <pc:sldMkLst>
          <pc:docMk/>
          <pc:sldMk cId="3707245743" sldId="408"/>
        </pc:sldMkLst>
        <pc:spChg chg="mod">
          <ac:chgData name="Matthieu De Mari" userId="dfb708c9-d8dc-439f-9a3b-c772bf4a311c" providerId="ADAL" clId="{556C7E6E-9ED7-4F9D-9E55-43EB46A53FAD}" dt="2023-02-13T06:27:11.897" v="29174" actId="20577"/>
          <ac:spMkLst>
            <pc:docMk/>
            <pc:sldMk cId="3707245743" sldId="408"/>
            <ac:spMk id="2" creationId="{02A4E6C4-C4BE-1CC0-0051-F2BEBC6C0229}"/>
          </ac:spMkLst>
        </pc:spChg>
        <pc:spChg chg="mod">
          <ac:chgData name="Matthieu De Mari" userId="dfb708c9-d8dc-439f-9a3b-c772bf4a311c" providerId="ADAL" clId="{556C7E6E-9ED7-4F9D-9E55-43EB46A53FAD}" dt="2023-02-13T06:29:36.190" v="29298" actId="20577"/>
          <ac:spMkLst>
            <pc:docMk/>
            <pc:sldMk cId="3707245743" sldId="408"/>
            <ac:spMk id="3" creationId="{76CC8A9E-3FA2-3F63-119F-498C8E48D3FA}"/>
          </ac:spMkLst>
        </pc:spChg>
      </pc:sldChg>
      <pc:sldChg chg="modSp new mod">
        <pc:chgData name="Matthieu De Mari" userId="dfb708c9-d8dc-439f-9a3b-c772bf4a311c" providerId="ADAL" clId="{556C7E6E-9ED7-4F9D-9E55-43EB46A53FAD}" dt="2023-02-13T07:06:45.979" v="31292" actId="20577"/>
        <pc:sldMkLst>
          <pc:docMk/>
          <pc:sldMk cId="3952888474" sldId="409"/>
        </pc:sldMkLst>
        <pc:spChg chg="mod">
          <ac:chgData name="Matthieu De Mari" userId="dfb708c9-d8dc-439f-9a3b-c772bf4a311c" providerId="ADAL" clId="{556C7E6E-9ED7-4F9D-9E55-43EB46A53FAD}" dt="2023-02-13T07:03:13.877" v="30563" actId="20577"/>
          <ac:spMkLst>
            <pc:docMk/>
            <pc:sldMk cId="3952888474" sldId="409"/>
            <ac:spMk id="2" creationId="{28A66009-3674-2F33-40E3-5F7C88BA63AF}"/>
          </ac:spMkLst>
        </pc:spChg>
        <pc:spChg chg="mod">
          <ac:chgData name="Matthieu De Mari" userId="dfb708c9-d8dc-439f-9a3b-c772bf4a311c" providerId="ADAL" clId="{556C7E6E-9ED7-4F9D-9E55-43EB46A53FAD}" dt="2023-02-13T07:06:45.979" v="31292" actId="20577"/>
          <ac:spMkLst>
            <pc:docMk/>
            <pc:sldMk cId="3952888474" sldId="409"/>
            <ac:spMk id="3" creationId="{4A258188-2E67-0A0F-ED1D-5D5836CBE650}"/>
          </ac:spMkLst>
        </pc:spChg>
      </pc:sldChg>
      <pc:sldChg chg="modSp new mod">
        <pc:chgData name="Matthieu De Mari" userId="dfb708c9-d8dc-439f-9a3b-c772bf4a311c" providerId="ADAL" clId="{556C7E6E-9ED7-4F9D-9E55-43EB46A53FAD}" dt="2023-02-13T07:26:30.599" v="33191" actId="27636"/>
        <pc:sldMkLst>
          <pc:docMk/>
          <pc:sldMk cId="4063861739" sldId="410"/>
        </pc:sldMkLst>
        <pc:spChg chg="mod">
          <ac:chgData name="Matthieu De Mari" userId="dfb708c9-d8dc-439f-9a3b-c772bf4a311c" providerId="ADAL" clId="{556C7E6E-9ED7-4F9D-9E55-43EB46A53FAD}" dt="2023-02-13T07:21:13.245" v="32736" actId="20577"/>
          <ac:spMkLst>
            <pc:docMk/>
            <pc:sldMk cId="4063861739" sldId="410"/>
            <ac:spMk id="2" creationId="{E432D4A4-02EB-726C-FC94-DD69E4E76295}"/>
          </ac:spMkLst>
        </pc:spChg>
        <pc:spChg chg="mod">
          <ac:chgData name="Matthieu De Mari" userId="dfb708c9-d8dc-439f-9a3b-c772bf4a311c" providerId="ADAL" clId="{556C7E6E-9ED7-4F9D-9E55-43EB46A53FAD}" dt="2023-02-13T07:26:30.599" v="33191" actId="27636"/>
          <ac:spMkLst>
            <pc:docMk/>
            <pc:sldMk cId="4063861739" sldId="410"/>
            <ac:spMk id="3" creationId="{9BBF8595-437B-05D4-0FCE-C31C3FD4C3C6}"/>
          </ac:spMkLst>
        </pc:spChg>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3T07:24:49.843" v="33125" actId="27636"/>
        <pc:sldMkLst>
          <pc:docMk/>
          <pc:sldMk cId="1782110643" sldId="583"/>
        </pc:sldMkLst>
        <pc:spChg chg="mod">
          <ac:chgData name="Matthieu De Mari" userId="dfb708c9-d8dc-439f-9a3b-c772bf4a311c" providerId="ADAL" clId="{556C7E6E-9ED7-4F9D-9E55-43EB46A53FAD}" dt="2023-02-13T07:24:49.843" v="33125" actId="27636"/>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3T06:34:36.049" v="29780" actId="113"/>
        <pc:sldMkLst>
          <pc:docMk/>
          <pc:sldMk cId="3210392543" sldId="595"/>
        </pc:sldMkLst>
        <pc:spChg chg="mod">
          <ac:chgData name="Matthieu De Mari" userId="dfb708c9-d8dc-439f-9a3b-c772bf4a311c" providerId="ADAL" clId="{556C7E6E-9ED7-4F9D-9E55-43EB46A53FAD}" dt="2023-02-13T06:34:36.049" v="29780" actId="113"/>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sldChg chg="modSp add mod">
        <pc:chgData name="Matthieu De Mari" userId="dfb708c9-d8dc-439f-9a3b-c772bf4a311c" providerId="ADAL" clId="{556C7E6E-9ED7-4F9D-9E55-43EB46A53FAD}" dt="2023-02-13T06:14:45.347" v="28472" actId="113"/>
        <pc:sldMkLst>
          <pc:docMk/>
          <pc:sldMk cId="2367070699" sldId="603"/>
        </pc:sldMkLst>
        <pc:spChg chg="mod">
          <ac:chgData name="Matthieu De Mari" userId="dfb708c9-d8dc-439f-9a3b-c772bf4a311c" providerId="ADAL" clId="{556C7E6E-9ED7-4F9D-9E55-43EB46A53FAD}" dt="2023-02-13T06:13:45.246" v="28432" actId="20577"/>
          <ac:spMkLst>
            <pc:docMk/>
            <pc:sldMk cId="2367070699" sldId="603"/>
            <ac:spMk id="2" creationId="{35AFB1A9-8B6A-0A63-E009-5698736B8986}"/>
          </ac:spMkLst>
        </pc:spChg>
        <pc:spChg chg="mod">
          <ac:chgData name="Matthieu De Mari" userId="dfb708c9-d8dc-439f-9a3b-c772bf4a311c" providerId="ADAL" clId="{556C7E6E-9ED7-4F9D-9E55-43EB46A53FAD}" dt="2023-02-13T06:14:45.347" v="28472" actId="113"/>
          <ac:spMkLst>
            <pc:docMk/>
            <pc:sldMk cId="2367070699" sldId="603"/>
            <ac:spMk id="3" creationId="{F37D3207-C2B0-A3FA-73D1-1A72E7288F96}"/>
          </ac:spMkLst>
        </pc:spChg>
      </pc:sldChg>
      <pc:sldChg chg="addSp delSp modSp new mod modClrScheme chgLayout">
        <pc:chgData name="Matthieu De Mari" userId="dfb708c9-d8dc-439f-9a3b-c772bf4a311c" providerId="ADAL" clId="{556C7E6E-9ED7-4F9D-9E55-43EB46A53FAD}" dt="2023-02-13T06:26:32.688" v="29152"/>
        <pc:sldMkLst>
          <pc:docMk/>
          <pc:sldMk cId="2997330392" sldId="604"/>
        </pc:sldMkLst>
        <pc:spChg chg="mod ord">
          <ac:chgData name="Matthieu De Mari" userId="dfb708c9-d8dc-439f-9a3b-c772bf4a311c" providerId="ADAL" clId="{556C7E6E-9ED7-4F9D-9E55-43EB46A53FAD}" dt="2023-02-13T06:15:03.862" v="28493" actId="700"/>
          <ac:spMkLst>
            <pc:docMk/>
            <pc:sldMk cId="2997330392" sldId="604"/>
            <ac:spMk id="2" creationId="{F89806D7-C7D5-2852-C194-53DCB110C084}"/>
          </ac:spMkLst>
        </pc:spChg>
        <pc:spChg chg="del mod ord">
          <ac:chgData name="Matthieu De Mari" userId="dfb708c9-d8dc-439f-9a3b-c772bf4a311c" providerId="ADAL" clId="{556C7E6E-9ED7-4F9D-9E55-43EB46A53FAD}" dt="2023-02-13T06:15:03.862" v="28493" actId="700"/>
          <ac:spMkLst>
            <pc:docMk/>
            <pc:sldMk cId="2997330392" sldId="604"/>
            <ac:spMk id="3" creationId="{5A76CD14-FC17-4960-75BD-C05B042490B5}"/>
          </ac:spMkLst>
        </pc:spChg>
        <pc:spChg chg="add mod ord">
          <ac:chgData name="Matthieu De Mari" userId="dfb708c9-d8dc-439f-9a3b-c772bf4a311c" providerId="ADAL" clId="{556C7E6E-9ED7-4F9D-9E55-43EB46A53FAD}" dt="2023-02-13T06:26:32.688" v="29152"/>
          <ac:spMkLst>
            <pc:docMk/>
            <pc:sldMk cId="2997330392" sldId="604"/>
            <ac:spMk id="4" creationId="{13208857-6B8C-14C4-6920-27EFD889DACA}"/>
          </ac:spMkLst>
        </pc:spChg>
        <pc:spChg chg="add del mod ord">
          <ac:chgData name="Matthieu De Mari" userId="dfb708c9-d8dc-439f-9a3b-c772bf4a311c" providerId="ADAL" clId="{556C7E6E-9ED7-4F9D-9E55-43EB46A53FAD}" dt="2023-02-13T06:15:05.525" v="28494" actId="478"/>
          <ac:spMkLst>
            <pc:docMk/>
            <pc:sldMk cId="2997330392" sldId="604"/>
            <ac:spMk id="5" creationId="{9DD42862-72C3-4D8A-8A53-B2A3EEF1E711}"/>
          </ac:spMkLst>
        </pc:spChg>
        <pc:picChg chg="add mod">
          <ac:chgData name="Matthieu De Mari" userId="dfb708c9-d8dc-439f-9a3b-c772bf4a311c" providerId="ADAL" clId="{556C7E6E-9ED7-4F9D-9E55-43EB46A53FAD}" dt="2023-02-13T06:21:03.151" v="28998" actId="1076"/>
          <ac:picMkLst>
            <pc:docMk/>
            <pc:sldMk cId="2997330392" sldId="604"/>
            <ac:picMk id="7" creationId="{E0024D9D-2CE7-C710-C32F-A7E433FBCCFC}"/>
          </ac:picMkLst>
        </pc:picChg>
        <pc:picChg chg="add del mod modCrop">
          <ac:chgData name="Matthieu De Mari" userId="dfb708c9-d8dc-439f-9a3b-c772bf4a311c" providerId="ADAL" clId="{556C7E6E-9ED7-4F9D-9E55-43EB46A53FAD}" dt="2023-02-13T06:21:00.083" v="28997" actId="478"/>
          <ac:picMkLst>
            <pc:docMk/>
            <pc:sldMk cId="2997330392" sldId="604"/>
            <ac:picMk id="8" creationId="{12ECE421-0A4F-3FDD-2CB6-7BCB1BC0C352}"/>
          </ac:picMkLst>
        </pc:picChg>
      </pc:sldChg>
      <pc:sldChg chg="addSp delSp modSp add mod modClrScheme chgLayout">
        <pc:chgData name="Matthieu De Mari" userId="dfb708c9-d8dc-439f-9a3b-c772bf4a311c" providerId="ADAL" clId="{556C7E6E-9ED7-4F9D-9E55-43EB46A53FAD}" dt="2023-02-13T06:20:11.775" v="28985" actId="14100"/>
        <pc:sldMkLst>
          <pc:docMk/>
          <pc:sldMk cId="2043300501" sldId="605"/>
        </pc:sldMkLst>
        <pc:spChg chg="mod ord">
          <ac:chgData name="Matthieu De Mari" userId="dfb708c9-d8dc-439f-9a3b-c772bf4a311c" providerId="ADAL" clId="{556C7E6E-9ED7-4F9D-9E55-43EB46A53FAD}" dt="2023-02-13T06:17:32.993" v="28838" actId="700"/>
          <ac:spMkLst>
            <pc:docMk/>
            <pc:sldMk cId="2043300501" sldId="605"/>
            <ac:spMk id="2" creationId="{F89806D7-C7D5-2852-C194-53DCB110C084}"/>
          </ac:spMkLst>
        </pc:spChg>
        <pc:spChg chg="mod ord">
          <ac:chgData name="Matthieu De Mari" userId="dfb708c9-d8dc-439f-9a3b-c772bf4a311c" providerId="ADAL" clId="{556C7E6E-9ED7-4F9D-9E55-43EB46A53FAD}" dt="2023-02-13T06:18:37.387" v="28974" actId="20577"/>
          <ac:spMkLst>
            <pc:docMk/>
            <pc:sldMk cId="2043300501" sldId="605"/>
            <ac:spMk id="4" creationId="{13208857-6B8C-14C4-6920-27EFD889DACA}"/>
          </ac:spMkLst>
        </pc:spChg>
        <pc:picChg chg="add del mod">
          <ac:chgData name="Matthieu De Mari" userId="dfb708c9-d8dc-439f-9a3b-c772bf4a311c" providerId="ADAL" clId="{556C7E6E-9ED7-4F9D-9E55-43EB46A53FAD}" dt="2023-02-13T06:18:41.705" v="28975" actId="478"/>
          <ac:picMkLst>
            <pc:docMk/>
            <pc:sldMk cId="2043300501" sldId="605"/>
            <ac:picMk id="5" creationId="{36DFB1DB-8FBA-7C31-76BF-FFB3C6028400}"/>
          </ac:picMkLst>
        </pc:picChg>
        <pc:picChg chg="del">
          <ac:chgData name="Matthieu De Mari" userId="dfb708c9-d8dc-439f-9a3b-c772bf4a311c" providerId="ADAL" clId="{556C7E6E-9ED7-4F9D-9E55-43EB46A53FAD}" dt="2023-02-13T06:17:29.999" v="28837" actId="478"/>
          <ac:picMkLst>
            <pc:docMk/>
            <pc:sldMk cId="2043300501" sldId="605"/>
            <ac:picMk id="7" creationId="{E0024D9D-2CE7-C710-C32F-A7E433FBCCFC}"/>
          </ac:picMkLst>
        </pc:picChg>
        <pc:picChg chg="add mod modCrop">
          <ac:chgData name="Matthieu De Mari" userId="dfb708c9-d8dc-439f-9a3b-c772bf4a311c" providerId="ADAL" clId="{556C7E6E-9ED7-4F9D-9E55-43EB46A53FAD}" dt="2023-02-13T06:20:11.775" v="28985" actId="14100"/>
          <ac:picMkLst>
            <pc:docMk/>
            <pc:sldMk cId="2043300501" sldId="605"/>
            <ac:picMk id="8" creationId="{BE387871-3556-4202-619C-E05AD463E5F9}"/>
          </ac:picMkLst>
        </pc:picChg>
      </pc:sldChg>
      <pc:sldChg chg="addSp delSp modSp add mod">
        <pc:chgData name="Matthieu De Mari" userId="dfb708c9-d8dc-439f-9a3b-c772bf4a311c" providerId="ADAL" clId="{556C7E6E-9ED7-4F9D-9E55-43EB46A53FAD}" dt="2023-02-13T06:22:29.263" v="29108" actId="1076"/>
        <pc:sldMkLst>
          <pc:docMk/>
          <pc:sldMk cId="4004938351" sldId="606"/>
        </pc:sldMkLst>
        <pc:spChg chg="mod">
          <ac:chgData name="Matthieu De Mari" userId="dfb708c9-d8dc-439f-9a3b-c772bf4a311c" providerId="ADAL" clId="{556C7E6E-9ED7-4F9D-9E55-43EB46A53FAD}" dt="2023-02-13T06:22:18.812" v="29103" actId="20577"/>
          <ac:spMkLst>
            <pc:docMk/>
            <pc:sldMk cId="4004938351" sldId="606"/>
            <ac:spMk id="4" creationId="{13208857-6B8C-14C4-6920-27EFD889DACA}"/>
          </ac:spMkLst>
        </pc:spChg>
        <pc:picChg chg="add mod">
          <ac:chgData name="Matthieu De Mari" userId="dfb708c9-d8dc-439f-9a3b-c772bf4a311c" providerId="ADAL" clId="{556C7E6E-9ED7-4F9D-9E55-43EB46A53FAD}" dt="2023-02-13T06:22:29.263" v="29108" actId="1076"/>
          <ac:picMkLst>
            <pc:docMk/>
            <pc:sldMk cId="4004938351" sldId="606"/>
            <ac:picMk id="5" creationId="{FC11B337-8E8D-DD76-22F2-49035225F5ED}"/>
          </ac:picMkLst>
        </pc:picChg>
        <pc:picChg chg="del">
          <ac:chgData name="Matthieu De Mari" userId="dfb708c9-d8dc-439f-9a3b-c772bf4a311c" providerId="ADAL" clId="{556C7E6E-9ED7-4F9D-9E55-43EB46A53FAD}" dt="2023-02-13T06:21:56.467" v="29000" actId="478"/>
          <ac:picMkLst>
            <pc:docMk/>
            <pc:sldMk cId="4004938351" sldId="606"/>
            <ac:picMk id="8" creationId="{BE387871-3556-4202-619C-E05AD463E5F9}"/>
          </ac:picMkLst>
        </pc:picChg>
      </pc:sldChg>
      <pc:sldChg chg="modSp add mod">
        <pc:chgData name="Matthieu De Mari" userId="dfb708c9-d8dc-439f-9a3b-c772bf4a311c" providerId="ADAL" clId="{556C7E6E-9ED7-4F9D-9E55-43EB46A53FAD}" dt="2023-02-13T06:33:14.669" v="29669" actId="20577"/>
        <pc:sldMkLst>
          <pc:docMk/>
          <pc:sldMk cId="76977210" sldId="607"/>
        </pc:sldMkLst>
        <pc:spChg chg="mod">
          <ac:chgData name="Matthieu De Mari" userId="dfb708c9-d8dc-439f-9a3b-c772bf4a311c" providerId="ADAL" clId="{556C7E6E-9ED7-4F9D-9E55-43EB46A53FAD}" dt="2023-02-13T06:33:14.669" v="29669" actId="20577"/>
          <ac:spMkLst>
            <pc:docMk/>
            <pc:sldMk cId="76977210" sldId="607"/>
            <ac:spMk id="3" creationId="{76CC8A9E-3FA2-3F63-119F-498C8E48D3FA}"/>
          </ac:spMkLst>
        </pc:spChg>
      </pc:sldChg>
      <pc:sldChg chg="addSp delSp modSp add mod">
        <pc:chgData name="Matthieu De Mari" userId="dfb708c9-d8dc-439f-9a3b-c772bf4a311c" providerId="ADAL" clId="{556C7E6E-9ED7-4F9D-9E55-43EB46A53FAD}" dt="2023-02-13T06:35:39.385" v="29795" actId="1036"/>
        <pc:sldMkLst>
          <pc:docMk/>
          <pc:sldMk cId="2118779127" sldId="608"/>
        </pc:sldMkLst>
        <pc:spChg chg="del">
          <ac:chgData name="Matthieu De Mari" userId="dfb708c9-d8dc-439f-9a3b-c772bf4a311c" providerId="ADAL" clId="{556C7E6E-9ED7-4F9D-9E55-43EB46A53FAD}" dt="2023-02-13T06:33:26.996" v="29671" actId="478"/>
          <ac:spMkLst>
            <pc:docMk/>
            <pc:sldMk cId="2118779127" sldId="608"/>
            <ac:spMk id="3" creationId="{76CC8A9E-3FA2-3F63-119F-498C8E48D3FA}"/>
          </ac:spMkLst>
        </pc:spChg>
        <pc:spChg chg="add del mod">
          <ac:chgData name="Matthieu De Mari" userId="dfb708c9-d8dc-439f-9a3b-c772bf4a311c" providerId="ADAL" clId="{556C7E6E-9ED7-4F9D-9E55-43EB46A53FAD}" dt="2023-02-13T06:33:28.231" v="29672" actId="478"/>
          <ac:spMkLst>
            <pc:docMk/>
            <pc:sldMk cId="2118779127" sldId="608"/>
            <ac:spMk id="5" creationId="{4AF60B5F-D204-43FD-E29A-1088E8DBD155}"/>
          </ac:spMkLst>
        </pc:spChg>
        <pc:picChg chg="add mod">
          <ac:chgData name="Matthieu De Mari" userId="dfb708c9-d8dc-439f-9a3b-c772bf4a311c" providerId="ADAL" clId="{556C7E6E-9ED7-4F9D-9E55-43EB46A53FAD}" dt="2023-02-13T06:35:39.385" v="29795" actId="1036"/>
          <ac:picMkLst>
            <pc:docMk/>
            <pc:sldMk cId="2118779127" sldId="608"/>
            <ac:picMk id="7" creationId="{82FE1877-E7DD-B1DE-92E9-8151A7D92F1B}"/>
          </ac:picMkLst>
        </pc:picChg>
      </pc:sldChg>
      <pc:sldChg chg="modSp add mod">
        <pc:chgData name="Matthieu De Mari" userId="dfb708c9-d8dc-439f-9a3b-c772bf4a311c" providerId="ADAL" clId="{556C7E6E-9ED7-4F9D-9E55-43EB46A53FAD}" dt="2023-02-13T06:42:45.852" v="30544" actId="20577"/>
        <pc:sldMkLst>
          <pc:docMk/>
          <pc:sldMk cId="4054278939" sldId="609"/>
        </pc:sldMkLst>
        <pc:spChg chg="mod">
          <ac:chgData name="Matthieu De Mari" userId="dfb708c9-d8dc-439f-9a3b-c772bf4a311c" providerId="ADAL" clId="{556C7E6E-9ED7-4F9D-9E55-43EB46A53FAD}" dt="2023-02-13T06:42:45.852" v="30544" actId="20577"/>
          <ac:spMkLst>
            <pc:docMk/>
            <pc:sldMk cId="4054278939" sldId="609"/>
            <ac:spMk id="3" creationId="{CC15B02E-4FC8-0A0E-E6EB-850476F34791}"/>
          </ac:spMkLst>
        </pc:spChg>
      </pc:sldChg>
      <pc:sldChg chg="addSp delSp modSp new mod modClrScheme chgLayout">
        <pc:chgData name="Matthieu De Mari" userId="dfb708c9-d8dc-439f-9a3b-c772bf4a311c" providerId="ADAL" clId="{556C7E6E-9ED7-4F9D-9E55-43EB46A53FAD}" dt="2023-02-13T07:07:48.114" v="31383" actId="12"/>
        <pc:sldMkLst>
          <pc:docMk/>
          <pc:sldMk cId="712150557" sldId="610"/>
        </pc:sldMkLst>
        <pc:spChg chg="mod ord">
          <ac:chgData name="Matthieu De Mari" userId="dfb708c9-d8dc-439f-9a3b-c772bf4a311c" providerId="ADAL" clId="{556C7E6E-9ED7-4F9D-9E55-43EB46A53FAD}" dt="2023-02-13T07:07:08.256" v="31337" actId="700"/>
          <ac:spMkLst>
            <pc:docMk/>
            <pc:sldMk cId="712150557" sldId="610"/>
            <ac:spMk id="2" creationId="{8403C2D5-263C-6431-9E3B-012C163E3451}"/>
          </ac:spMkLst>
        </pc:spChg>
        <pc:spChg chg="del mod ord">
          <ac:chgData name="Matthieu De Mari" userId="dfb708c9-d8dc-439f-9a3b-c772bf4a311c" providerId="ADAL" clId="{556C7E6E-9ED7-4F9D-9E55-43EB46A53FAD}" dt="2023-02-13T07:07:08.256" v="31337" actId="700"/>
          <ac:spMkLst>
            <pc:docMk/>
            <pc:sldMk cId="712150557" sldId="610"/>
            <ac:spMk id="3" creationId="{5A6BBEC5-43DB-443F-D1F5-64D906D3A018}"/>
          </ac:spMkLst>
        </pc:spChg>
        <pc:spChg chg="add mod ord">
          <ac:chgData name="Matthieu De Mari" userId="dfb708c9-d8dc-439f-9a3b-c772bf4a311c" providerId="ADAL" clId="{556C7E6E-9ED7-4F9D-9E55-43EB46A53FAD}" dt="2023-02-13T07:07:48.114" v="31383" actId="12"/>
          <ac:spMkLst>
            <pc:docMk/>
            <pc:sldMk cId="712150557" sldId="610"/>
            <ac:spMk id="4" creationId="{7D3C4361-39ED-8455-F41E-48593F709DE8}"/>
          </ac:spMkLst>
        </pc:spChg>
        <pc:spChg chg="add del mod ord">
          <ac:chgData name="Matthieu De Mari" userId="dfb708c9-d8dc-439f-9a3b-c772bf4a311c" providerId="ADAL" clId="{556C7E6E-9ED7-4F9D-9E55-43EB46A53FAD}" dt="2023-02-13T07:07:38.880" v="31379" actId="478"/>
          <ac:spMkLst>
            <pc:docMk/>
            <pc:sldMk cId="712150557" sldId="610"/>
            <ac:spMk id="5" creationId="{701FA418-22A1-9934-2738-6B7EE2FA87B9}"/>
          </ac:spMkLst>
        </pc:spChg>
        <pc:picChg chg="add mod">
          <ac:chgData name="Matthieu De Mari" userId="dfb708c9-d8dc-439f-9a3b-c772bf4a311c" providerId="ADAL" clId="{556C7E6E-9ED7-4F9D-9E55-43EB46A53FAD}" dt="2023-02-13T07:07:43.112" v="31381" actId="1076"/>
          <ac:picMkLst>
            <pc:docMk/>
            <pc:sldMk cId="712150557" sldId="610"/>
            <ac:picMk id="7" creationId="{72D86FFE-A1C6-7C36-0C7D-2A1128C06097}"/>
          </ac:picMkLst>
        </pc:picChg>
      </pc:sldChg>
      <pc:sldChg chg="addSp delSp modSp add mod">
        <pc:chgData name="Matthieu De Mari" userId="dfb708c9-d8dc-439f-9a3b-c772bf4a311c" providerId="ADAL" clId="{556C7E6E-9ED7-4F9D-9E55-43EB46A53FAD}" dt="2023-02-13T07:09:10.631" v="31482" actId="1038"/>
        <pc:sldMkLst>
          <pc:docMk/>
          <pc:sldMk cId="3906826756" sldId="611"/>
        </pc:sldMkLst>
        <pc:spChg chg="mod">
          <ac:chgData name="Matthieu De Mari" userId="dfb708c9-d8dc-439f-9a3b-c772bf4a311c" providerId="ADAL" clId="{556C7E6E-9ED7-4F9D-9E55-43EB46A53FAD}" dt="2023-02-13T07:08:05.902" v="31435" actId="20577"/>
          <ac:spMkLst>
            <pc:docMk/>
            <pc:sldMk cId="3906826756" sldId="611"/>
            <ac:spMk id="4" creationId="{7D3C4361-39ED-8455-F41E-48593F709DE8}"/>
          </ac:spMkLst>
        </pc:spChg>
        <pc:picChg chg="add mod modCrop">
          <ac:chgData name="Matthieu De Mari" userId="dfb708c9-d8dc-439f-9a3b-c772bf4a311c" providerId="ADAL" clId="{556C7E6E-9ED7-4F9D-9E55-43EB46A53FAD}" dt="2023-02-13T07:09:10.631" v="31482" actId="1038"/>
          <ac:picMkLst>
            <pc:docMk/>
            <pc:sldMk cId="3906826756" sldId="611"/>
            <ac:picMk id="5" creationId="{F3BBC7B3-B876-CFBC-B7BE-751230026375}"/>
          </ac:picMkLst>
        </pc:picChg>
        <pc:picChg chg="del">
          <ac:chgData name="Matthieu De Mari" userId="dfb708c9-d8dc-439f-9a3b-c772bf4a311c" providerId="ADAL" clId="{556C7E6E-9ED7-4F9D-9E55-43EB46A53FAD}" dt="2023-02-13T07:07:52.565" v="31385" actId="478"/>
          <ac:picMkLst>
            <pc:docMk/>
            <pc:sldMk cId="3906826756" sldId="611"/>
            <ac:picMk id="7" creationId="{72D86FFE-A1C6-7C36-0C7D-2A1128C06097}"/>
          </ac:picMkLst>
        </pc:picChg>
        <pc:picChg chg="add mod modCrop">
          <ac:chgData name="Matthieu De Mari" userId="dfb708c9-d8dc-439f-9a3b-c772bf4a311c" providerId="ADAL" clId="{556C7E6E-9ED7-4F9D-9E55-43EB46A53FAD}" dt="2023-02-13T07:09:10.631" v="31482" actId="1038"/>
          <ac:picMkLst>
            <pc:docMk/>
            <pc:sldMk cId="3906826756" sldId="611"/>
            <ac:picMk id="8" creationId="{2965E0F8-94AF-4F43-227A-8A808F62CB08}"/>
          </ac:picMkLst>
        </pc:picChg>
      </pc:sldChg>
      <pc:sldChg chg="addSp delSp modSp add mod chgLayout">
        <pc:chgData name="Matthieu De Mari" userId="dfb708c9-d8dc-439f-9a3b-c772bf4a311c" providerId="ADAL" clId="{556C7E6E-9ED7-4F9D-9E55-43EB46A53FAD}" dt="2023-02-13T07:12:18.215" v="31802" actId="20577"/>
        <pc:sldMkLst>
          <pc:docMk/>
          <pc:sldMk cId="1860638052" sldId="612"/>
        </pc:sldMkLst>
        <pc:spChg chg="mod ord">
          <ac:chgData name="Matthieu De Mari" userId="dfb708c9-d8dc-439f-9a3b-c772bf4a311c" providerId="ADAL" clId="{556C7E6E-9ED7-4F9D-9E55-43EB46A53FAD}" dt="2023-02-13T07:09:31.855" v="31486" actId="700"/>
          <ac:spMkLst>
            <pc:docMk/>
            <pc:sldMk cId="1860638052" sldId="612"/>
            <ac:spMk id="2" creationId="{8403C2D5-263C-6431-9E3B-012C163E3451}"/>
          </ac:spMkLst>
        </pc:spChg>
        <pc:spChg chg="add mod ord">
          <ac:chgData name="Matthieu De Mari" userId="dfb708c9-d8dc-439f-9a3b-c772bf4a311c" providerId="ADAL" clId="{556C7E6E-9ED7-4F9D-9E55-43EB46A53FAD}" dt="2023-02-13T07:10:46.323" v="31790" actId="20577"/>
          <ac:spMkLst>
            <pc:docMk/>
            <pc:sldMk cId="1860638052" sldId="612"/>
            <ac:spMk id="3" creationId="{E80DD1FC-892D-6828-628A-D424AA621005}"/>
          </ac:spMkLst>
        </pc:spChg>
        <pc:spChg chg="mod ord">
          <ac:chgData name="Matthieu De Mari" userId="dfb708c9-d8dc-439f-9a3b-c772bf4a311c" providerId="ADAL" clId="{556C7E6E-9ED7-4F9D-9E55-43EB46A53FAD}" dt="2023-02-13T07:12:18.215" v="31802" actId="20577"/>
          <ac:spMkLst>
            <pc:docMk/>
            <pc:sldMk cId="1860638052" sldId="612"/>
            <ac:spMk id="4" creationId="{7D3C4361-39ED-8455-F41E-48593F709DE8}"/>
          </ac:spMkLst>
        </pc:spChg>
        <pc:spChg chg="add del">
          <ac:chgData name="Matthieu De Mari" userId="dfb708c9-d8dc-439f-9a3b-c772bf4a311c" providerId="ADAL" clId="{556C7E6E-9ED7-4F9D-9E55-43EB46A53FAD}" dt="2023-02-13T07:10:50.021" v="31792" actId="22"/>
          <ac:spMkLst>
            <pc:docMk/>
            <pc:sldMk cId="1860638052" sldId="612"/>
            <ac:spMk id="7" creationId="{9D4223B3-1CF0-2833-8461-68129E49EB8C}"/>
          </ac:spMkLst>
        </pc:spChg>
        <pc:picChg chg="del">
          <ac:chgData name="Matthieu De Mari" userId="dfb708c9-d8dc-439f-9a3b-c772bf4a311c" providerId="ADAL" clId="{556C7E6E-9ED7-4F9D-9E55-43EB46A53FAD}" dt="2023-02-13T07:09:17.156" v="31485" actId="478"/>
          <ac:picMkLst>
            <pc:docMk/>
            <pc:sldMk cId="1860638052" sldId="612"/>
            <ac:picMk id="5" creationId="{F3BBC7B3-B876-CFBC-B7BE-751230026375}"/>
          </ac:picMkLst>
        </pc:picChg>
        <pc:picChg chg="del">
          <ac:chgData name="Matthieu De Mari" userId="dfb708c9-d8dc-439f-9a3b-c772bf4a311c" providerId="ADAL" clId="{556C7E6E-9ED7-4F9D-9E55-43EB46A53FAD}" dt="2023-02-13T07:09:16.938" v="31484" actId="478"/>
          <ac:picMkLst>
            <pc:docMk/>
            <pc:sldMk cId="1860638052" sldId="612"/>
            <ac:picMk id="8" creationId="{2965E0F8-94AF-4F43-227A-8A808F62CB08}"/>
          </ac:picMkLst>
        </pc:picChg>
        <pc:picChg chg="add mod">
          <ac:chgData name="Matthieu De Mari" userId="dfb708c9-d8dc-439f-9a3b-c772bf4a311c" providerId="ADAL" clId="{556C7E6E-9ED7-4F9D-9E55-43EB46A53FAD}" dt="2023-02-13T07:11:12.115" v="31796" actId="1076"/>
          <ac:picMkLst>
            <pc:docMk/>
            <pc:sldMk cId="1860638052" sldId="612"/>
            <ac:picMk id="10" creationId="{3EA27EAD-0666-D7DD-369D-20192E2712D4}"/>
          </ac:picMkLst>
        </pc:picChg>
      </pc:sldChg>
      <pc:sldChg chg="add del">
        <pc:chgData name="Matthieu De Mari" userId="dfb708c9-d8dc-439f-9a3b-c772bf4a311c" providerId="ADAL" clId="{556C7E6E-9ED7-4F9D-9E55-43EB46A53FAD}" dt="2023-02-13T07:12:22.283" v="31803" actId="47"/>
        <pc:sldMkLst>
          <pc:docMk/>
          <pc:sldMk cId="1887473016" sldId="613"/>
        </pc:sldMkLst>
      </pc:sldChg>
      <pc:sldChg chg="addSp delSp modSp add mod">
        <pc:chgData name="Matthieu De Mari" userId="dfb708c9-d8dc-439f-9a3b-c772bf4a311c" providerId="ADAL" clId="{556C7E6E-9ED7-4F9D-9E55-43EB46A53FAD}" dt="2023-02-13T07:16:23.585" v="32208" actId="20577"/>
        <pc:sldMkLst>
          <pc:docMk/>
          <pc:sldMk cId="3114303393" sldId="613"/>
        </pc:sldMkLst>
        <pc:spChg chg="mod">
          <ac:chgData name="Matthieu De Mari" userId="dfb708c9-d8dc-439f-9a3b-c772bf4a311c" providerId="ADAL" clId="{556C7E6E-9ED7-4F9D-9E55-43EB46A53FAD}" dt="2023-02-13T07:13:30.062" v="31904" actId="20577"/>
          <ac:spMkLst>
            <pc:docMk/>
            <pc:sldMk cId="3114303393" sldId="613"/>
            <ac:spMk id="3" creationId="{E80DD1FC-892D-6828-628A-D424AA621005}"/>
          </ac:spMkLst>
        </pc:spChg>
        <pc:spChg chg="mod">
          <ac:chgData name="Matthieu De Mari" userId="dfb708c9-d8dc-439f-9a3b-c772bf4a311c" providerId="ADAL" clId="{556C7E6E-9ED7-4F9D-9E55-43EB46A53FAD}" dt="2023-02-13T07:16:23.585" v="32208" actId="20577"/>
          <ac:spMkLst>
            <pc:docMk/>
            <pc:sldMk cId="3114303393" sldId="613"/>
            <ac:spMk id="4" creationId="{7D3C4361-39ED-8455-F41E-48593F709DE8}"/>
          </ac:spMkLst>
        </pc:spChg>
        <pc:picChg chg="add mod modCrop">
          <ac:chgData name="Matthieu De Mari" userId="dfb708c9-d8dc-439f-9a3b-c772bf4a311c" providerId="ADAL" clId="{556C7E6E-9ED7-4F9D-9E55-43EB46A53FAD}" dt="2023-02-13T07:14:04.685" v="31925" actId="1038"/>
          <ac:picMkLst>
            <pc:docMk/>
            <pc:sldMk cId="3114303393" sldId="613"/>
            <ac:picMk id="6" creationId="{C2331443-FEDD-6D47-268D-4A736C2A60E4}"/>
          </ac:picMkLst>
        </pc:picChg>
        <pc:picChg chg="del">
          <ac:chgData name="Matthieu De Mari" userId="dfb708c9-d8dc-439f-9a3b-c772bf4a311c" providerId="ADAL" clId="{556C7E6E-9ED7-4F9D-9E55-43EB46A53FAD}" dt="2023-02-13T07:13:31.992" v="31905" actId="478"/>
          <ac:picMkLst>
            <pc:docMk/>
            <pc:sldMk cId="3114303393" sldId="613"/>
            <ac:picMk id="10" creationId="{3EA27EAD-0666-D7DD-369D-20192E2712D4}"/>
          </ac:picMkLst>
        </pc:picChg>
      </pc:sldChg>
      <pc:sldChg chg="addSp delSp modSp add mod modClrScheme chgLayout">
        <pc:chgData name="Matthieu De Mari" userId="dfb708c9-d8dc-439f-9a3b-c772bf4a311c" providerId="ADAL" clId="{556C7E6E-9ED7-4F9D-9E55-43EB46A53FAD}" dt="2023-02-13T07:16:01.587" v="32199" actId="27636"/>
        <pc:sldMkLst>
          <pc:docMk/>
          <pc:sldMk cId="3311459905" sldId="614"/>
        </pc:sldMkLst>
        <pc:spChg chg="mod ord">
          <ac:chgData name="Matthieu De Mari" userId="dfb708c9-d8dc-439f-9a3b-c772bf4a311c" providerId="ADAL" clId="{556C7E6E-9ED7-4F9D-9E55-43EB46A53FAD}" dt="2023-02-13T07:14:26.830" v="31928" actId="700"/>
          <ac:spMkLst>
            <pc:docMk/>
            <pc:sldMk cId="3311459905" sldId="614"/>
            <ac:spMk id="2" creationId="{8403C2D5-263C-6431-9E3B-012C163E3451}"/>
          </ac:spMkLst>
        </pc:spChg>
        <pc:spChg chg="del mod ord">
          <ac:chgData name="Matthieu De Mari" userId="dfb708c9-d8dc-439f-9a3b-c772bf4a311c" providerId="ADAL" clId="{556C7E6E-9ED7-4F9D-9E55-43EB46A53FAD}" dt="2023-02-13T07:14:29.412" v="31929" actId="478"/>
          <ac:spMkLst>
            <pc:docMk/>
            <pc:sldMk cId="3311459905" sldId="614"/>
            <ac:spMk id="3" creationId="{E80DD1FC-892D-6828-628A-D424AA621005}"/>
          </ac:spMkLst>
        </pc:spChg>
        <pc:spChg chg="mod ord">
          <ac:chgData name="Matthieu De Mari" userId="dfb708c9-d8dc-439f-9a3b-c772bf4a311c" providerId="ADAL" clId="{556C7E6E-9ED7-4F9D-9E55-43EB46A53FAD}" dt="2023-02-13T07:16:01.587" v="32199" actId="27636"/>
          <ac:spMkLst>
            <pc:docMk/>
            <pc:sldMk cId="3311459905" sldId="614"/>
            <ac:spMk id="4" creationId="{7D3C4361-39ED-8455-F41E-48593F709DE8}"/>
          </ac:spMkLst>
        </pc:spChg>
        <pc:picChg chg="del">
          <ac:chgData name="Matthieu De Mari" userId="dfb708c9-d8dc-439f-9a3b-c772bf4a311c" providerId="ADAL" clId="{556C7E6E-9ED7-4F9D-9E55-43EB46A53FAD}" dt="2023-02-13T07:14:21.493" v="31927" actId="478"/>
          <ac:picMkLst>
            <pc:docMk/>
            <pc:sldMk cId="3311459905" sldId="614"/>
            <ac:picMk id="6" creationId="{C2331443-FEDD-6D47-268D-4A736C2A60E4}"/>
          </ac:picMkLst>
        </pc:picChg>
        <pc:picChg chg="add mod">
          <ac:chgData name="Matthieu De Mari" userId="dfb708c9-d8dc-439f-9a3b-c772bf4a311c" providerId="ADAL" clId="{556C7E6E-9ED7-4F9D-9E55-43EB46A53FAD}" dt="2023-02-13T07:14:46.990" v="31977" actId="1076"/>
          <ac:picMkLst>
            <pc:docMk/>
            <pc:sldMk cId="3311459905" sldId="614"/>
            <ac:picMk id="7" creationId="{F4D72618-43BC-B4CA-68D8-169C69B91502}"/>
          </ac:picMkLst>
        </pc:picChg>
        <pc:picChg chg="add mod">
          <ac:chgData name="Matthieu De Mari" userId="dfb708c9-d8dc-439f-9a3b-c772bf4a311c" providerId="ADAL" clId="{556C7E6E-9ED7-4F9D-9E55-43EB46A53FAD}" dt="2023-02-13T07:15:24.885" v="32044" actId="1076"/>
          <ac:picMkLst>
            <pc:docMk/>
            <pc:sldMk cId="3311459905" sldId="614"/>
            <ac:picMk id="9" creationId="{B5AAE78D-AE26-B565-D5FB-35356824311A}"/>
          </ac:picMkLst>
        </pc:picChg>
      </pc:sldChg>
      <pc:sldChg chg="add del">
        <pc:chgData name="Matthieu De Mari" userId="dfb708c9-d8dc-439f-9a3b-c772bf4a311c" providerId="ADAL" clId="{556C7E6E-9ED7-4F9D-9E55-43EB46A53FAD}" dt="2023-02-13T07:16:15.473" v="32204" actId="47"/>
        <pc:sldMkLst>
          <pc:docMk/>
          <pc:sldMk cId="3501393944" sldId="615"/>
        </pc:sldMkLst>
      </pc:sldChg>
      <pc:sldChg chg="addSp delSp modSp add mod ord">
        <pc:chgData name="Matthieu De Mari" userId="dfb708c9-d8dc-439f-9a3b-c772bf4a311c" providerId="ADAL" clId="{556C7E6E-9ED7-4F9D-9E55-43EB46A53FAD}" dt="2023-02-13T07:17:47.216" v="32456" actId="20577"/>
        <pc:sldMkLst>
          <pc:docMk/>
          <pc:sldMk cId="3012661893" sldId="616"/>
        </pc:sldMkLst>
        <pc:spChg chg="del">
          <ac:chgData name="Matthieu De Mari" userId="dfb708c9-d8dc-439f-9a3b-c772bf4a311c" providerId="ADAL" clId="{556C7E6E-9ED7-4F9D-9E55-43EB46A53FAD}" dt="2023-02-13T07:16:18.427" v="32206" actId="478"/>
          <ac:spMkLst>
            <pc:docMk/>
            <pc:sldMk cId="3012661893" sldId="616"/>
            <ac:spMk id="3" creationId="{E80DD1FC-892D-6828-628A-D424AA621005}"/>
          </ac:spMkLst>
        </pc:spChg>
        <pc:spChg chg="mod">
          <ac:chgData name="Matthieu De Mari" userId="dfb708c9-d8dc-439f-9a3b-c772bf4a311c" providerId="ADAL" clId="{556C7E6E-9ED7-4F9D-9E55-43EB46A53FAD}" dt="2023-02-13T07:16:55.745" v="32320" actId="113"/>
          <ac:spMkLst>
            <pc:docMk/>
            <pc:sldMk cId="3012661893" sldId="616"/>
            <ac:spMk id="4" creationId="{7D3C4361-39ED-8455-F41E-48593F709DE8}"/>
          </ac:spMkLst>
        </pc:spChg>
        <pc:spChg chg="add mod">
          <ac:chgData name="Matthieu De Mari" userId="dfb708c9-d8dc-439f-9a3b-c772bf4a311c" providerId="ADAL" clId="{556C7E6E-9ED7-4F9D-9E55-43EB46A53FAD}" dt="2023-02-13T07:17:47.216" v="32456" actId="20577"/>
          <ac:spMkLst>
            <pc:docMk/>
            <pc:sldMk cId="3012661893" sldId="616"/>
            <ac:spMk id="7" creationId="{75C1F860-85BD-A03B-AF25-C7AE8458FD58}"/>
          </ac:spMkLst>
        </pc:spChg>
        <pc:picChg chg="del">
          <ac:chgData name="Matthieu De Mari" userId="dfb708c9-d8dc-439f-9a3b-c772bf4a311c" providerId="ADAL" clId="{556C7E6E-9ED7-4F9D-9E55-43EB46A53FAD}" dt="2023-02-13T07:16:17.165" v="32205" actId="478"/>
          <ac:picMkLst>
            <pc:docMk/>
            <pc:sldMk cId="3012661893" sldId="616"/>
            <ac:picMk id="6" creationId="{C2331443-FEDD-6D47-268D-4A736C2A60E4}"/>
          </ac:picMkLst>
        </pc:picChg>
        <pc:picChg chg="add mod">
          <ac:chgData name="Matthieu De Mari" userId="dfb708c9-d8dc-439f-9a3b-c772bf4a311c" providerId="ADAL" clId="{556C7E6E-9ED7-4F9D-9E55-43EB46A53FAD}" dt="2023-02-13T07:17:33.685" v="32387" actId="1076"/>
          <ac:picMkLst>
            <pc:docMk/>
            <pc:sldMk cId="3012661893" sldId="616"/>
            <ac:picMk id="9" creationId="{C22F08D9-A86C-AA43-48BE-889D7B164094}"/>
          </ac:picMkLst>
        </pc:picChg>
      </pc:sldChg>
      <pc:sldChg chg="delSp modSp add mod">
        <pc:chgData name="Matthieu De Mari" userId="dfb708c9-d8dc-439f-9a3b-c772bf4a311c" providerId="ADAL" clId="{556C7E6E-9ED7-4F9D-9E55-43EB46A53FAD}" dt="2023-02-13T07:19:38.294" v="32629" actId="20577"/>
        <pc:sldMkLst>
          <pc:docMk/>
          <pc:sldMk cId="2000086281" sldId="617"/>
        </pc:sldMkLst>
        <pc:spChg chg="mod">
          <ac:chgData name="Matthieu De Mari" userId="dfb708c9-d8dc-439f-9a3b-c772bf4a311c" providerId="ADAL" clId="{556C7E6E-9ED7-4F9D-9E55-43EB46A53FAD}" dt="2023-02-13T07:17:57.471" v="32475" actId="5793"/>
          <ac:spMkLst>
            <pc:docMk/>
            <pc:sldMk cId="2000086281" sldId="617"/>
            <ac:spMk id="4" creationId="{7D3C4361-39ED-8455-F41E-48593F709DE8}"/>
          </ac:spMkLst>
        </pc:spChg>
        <pc:spChg chg="mod">
          <ac:chgData name="Matthieu De Mari" userId="dfb708c9-d8dc-439f-9a3b-c772bf4a311c" providerId="ADAL" clId="{556C7E6E-9ED7-4F9D-9E55-43EB46A53FAD}" dt="2023-02-13T07:19:38.294" v="32629" actId="20577"/>
          <ac:spMkLst>
            <pc:docMk/>
            <pc:sldMk cId="2000086281" sldId="617"/>
            <ac:spMk id="7" creationId="{75C1F860-85BD-A03B-AF25-C7AE8458FD58}"/>
          </ac:spMkLst>
        </pc:spChg>
        <pc:picChg chg="del">
          <ac:chgData name="Matthieu De Mari" userId="dfb708c9-d8dc-439f-9a3b-c772bf4a311c" providerId="ADAL" clId="{556C7E6E-9ED7-4F9D-9E55-43EB46A53FAD}" dt="2023-02-13T07:18:27.828" v="32513" actId="478"/>
          <ac:picMkLst>
            <pc:docMk/>
            <pc:sldMk cId="2000086281" sldId="617"/>
            <ac:picMk id="9" creationId="{C22F08D9-A86C-AA43-48BE-889D7B164094}"/>
          </ac:picMkLst>
        </pc:picChg>
      </pc:sldChg>
      <pc:sldChg chg="addSp delSp modSp add mod">
        <pc:chgData name="Matthieu De Mari" userId="dfb708c9-d8dc-439f-9a3b-c772bf4a311c" providerId="ADAL" clId="{556C7E6E-9ED7-4F9D-9E55-43EB46A53FAD}" dt="2023-02-13T07:20:47.054" v="32703" actId="20577"/>
        <pc:sldMkLst>
          <pc:docMk/>
          <pc:sldMk cId="2143040470" sldId="618"/>
        </pc:sldMkLst>
        <pc:spChg chg="del">
          <ac:chgData name="Matthieu De Mari" userId="dfb708c9-d8dc-439f-9a3b-c772bf4a311c" providerId="ADAL" clId="{556C7E6E-9ED7-4F9D-9E55-43EB46A53FAD}" dt="2023-02-13T07:19:52.382" v="32636" actId="478"/>
          <ac:spMkLst>
            <pc:docMk/>
            <pc:sldMk cId="2143040470" sldId="618"/>
            <ac:spMk id="2" creationId="{8403C2D5-263C-6431-9E3B-012C163E3451}"/>
          </ac:spMkLst>
        </pc:spChg>
        <pc:spChg chg="del">
          <ac:chgData name="Matthieu De Mari" userId="dfb708c9-d8dc-439f-9a3b-c772bf4a311c" providerId="ADAL" clId="{556C7E6E-9ED7-4F9D-9E55-43EB46A53FAD}" dt="2023-02-13T07:19:45.810" v="32631" actId="478"/>
          <ac:spMkLst>
            <pc:docMk/>
            <pc:sldMk cId="2143040470" sldId="618"/>
            <ac:spMk id="4" creationId="{7D3C4361-39ED-8455-F41E-48593F709DE8}"/>
          </ac:spMkLst>
        </pc:spChg>
        <pc:spChg chg="add del mod">
          <ac:chgData name="Matthieu De Mari" userId="dfb708c9-d8dc-439f-9a3b-c772bf4a311c" providerId="ADAL" clId="{556C7E6E-9ED7-4F9D-9E55-43EB46A53FAD}" dt="2023-02-13T07:19:48.531" v="32633" actId="478"/>
          <ac:spMkLst>
            <pc:docMk/>
            <pc:sldMk cId="2143040470" sldId="618"/>
            <ac:spMk id="5" creationId="{C5061FD3-1F1A-8CE2-B021-78971349FEA0}"/>
          </ac:spMkLst>
        </pc:spChg>
        <pc:spChg chg="del">
          <ac:chgData name="Matthieu De Mari" userId="dfb708c9-d8dc-439f-9a3b-c772bf4a311c" providerId="ADAL" clId="{556C7E6E-9ED7-4F9D-9E55-43EB46A53FAD}" dt="2023-02-13T07:19:47.610" v="32632" actId="478"/>
          <ac:spMkLst>
            <pc:docMk/>
            <pc:sldMk cId="2143040470" sldId="618"/>
            <ac:spMk id="7" creationId="{75C1F860-85BD-A03B-AF25-C7AE8458FD58}"/>
          </ac:spMkLst>
        </pc:spChg>
        <pc:spChg chg="add del mod">
          <ac:chgData name="Matthieu De Mari" userId="dfb708c9-d8dc-439f-9a3b-c772bf4a311c" providerId="ADAL" clId="{556C7E6E-9ED7-4F9D-9E55-43EB46A53FAD}" dt="2023-02-13T07:19:49.116" v="32634" actId="478"/>
          <ac:spMkLst>
            <pc:docMk/>
            <pc:sldMk cId="2143040470" sldId="618"/>
            <ac:spMk id="8" creationId="{830632B8-1080-9780-3E41-1447351DA11B}"/>
          </ac:spMkLst>
        </pc:spChg>
        <pc:spChg chg="add del mod">
          <ac:chgData name="Matthieu De Mari" userId="dfb708c9-d8dc-439f-9a3b-c772bf4a311c" providerId="ADAL" clId="{556C7E6E-9ED7-4F9D-9E55-43EB46A53FAD}" dt="2023-02-13T07:19:54.606" v="32637" actId="478"/>
          <ac:spMkLst>
            <pc:docMk/>
            <pc:sldMk cId="2143040470" sldId="618"/>
            <ac:spMk id="12" creationId="{C030FD94-FFD0-FAF4-AFDE-AA059AA7215A}"/>
          </ac:spMkLst>
        </pc:spChg>
        <pc:spChg chg="add mod">
          <ac:chgData name="Matthieu De Mari" userId="dfb708c9-d8dc-439f-9a3b-c772bf4a311c" providerId="ADAL" clId="{556C7E6E-9ED7-4F9D-9E55-43EB46A53FAD}" dt="2023-02-13T07:20:47.054" v="32703" actId="20577"/>
          <ac:spMkLst>
            <pc:docMk/>
            <pc:sldMk cId="2143040470" sldId="618"/>
            <ac:spMk id="15" creationId="{E6BCB383-605C-A7E9-70CB-A41DD640BCA9}"/>
          </ac:spMkLst>
        </pc:spChg>
        <pc:picChg chg="add">
          <ac:chgData name="Matthieu De Mari" userId="dfb708c9-d8dc-439f-9a3b-c772bf4a311c" providerId="ADAL" clId="{556C7E6E-9ED7-4F9D-9E55-43EB46A53FAD}" dt="2023-02-13T07:19:49.908" v="32635" actId="22"/>
          <ac:picMkLst>
            <pc:docMk/>
            <pc:sldMk cId="2143040470" sldId="618"/>
            <ac:picMk id="10" creationId="{4883BC96-1309-6EBF-7307-A16A308242A3}"/>
          </ac:picMkLst>
        </pc:picChg>
        <pc:picChg chg="add mod">
          <ac:chgData name="Matthieu De Mari" userId="dfb708c9-d8dc-439f-9a3b-c772bf4a311c" providerId="ADAL" clId="{556C7E6E-9ED7-4F9D-9E55-43EB46A53FAD}" dt="2023-02-13T07:20:14.031" v="32640" actId="1076"/>
          <ac:picMkLst>
            <pc:docMk/>
            <pc:sldMk cId="2143040470" sldId="618"/>
            <ac:picMk id="14" creationId="{643A04D3-C578-F514-E7D3-1A76D2B5A513}"/>
          </ac:picMkLst>
        </pc:picChg>
      </pc:sldChg>
      <pc:sldChg chg="modSp add mod">
        <pc:chgData name="Matthieu De Mari" userId="dfb708c9-d8dc-439f-9a3b-c772bf4a311c" providerId="ADAL" clId="{556C7E6E-9ED7-4F9D-9E55-43EB46A53FAD}" dt="2023-02-13T07:25:43.210" v="33150" actId="20577"/>
        <pc:sldMkLst>
          <pc:docMk/>
          <pc:sldMk cId="2400758646" sldId="619"/>
        </pc:sldMkLst>
        <pc:spChg chg="mod">
          <ac:chgData name="Matthieu De Mari" userId="dfb708c9-d8dc-439f-9a3b-c772bf4a311c" providerId="ADAL" clId="{556C7E6E-9ED7-4F9D-9E55-43EB46A53FAD}" dt="2023-02-13T07:25:43.210" v="33150" actId="20577"/>
          <ac:spMkLst>
            <pc:docMk/>
            <pc:sldMk cId="2400758646" sldId="619"/>
            <ac:spMk id="3" creationId="{C71C8DD6-14D1-44DF-9843-EFEDF44E39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towardsdatascience.com/gentle-dive-into-math-behind-convolutional-neural-networks-79a07dd44cf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W4-S2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p:txBody>
          <a:bodyPr/>
          <a:lstStyle/>
          <a:p>
            <a:r>
              <a:rPr lang="en-GB" dirty="0"/>
              <a:t>A quick word on backprop</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4220C51B-08F2-1F84-D4EC-61D120C9A7ED}"/>
                  </a:ext>
                </a:extLst>
              </p:cNvPr>
              <p:cNvSpPr>
                <a:spLocks noGrp="1"/>
              </p:cNvSpPr>
              <p:nvPr>
                <p:ph idx="1"/>
              </p:nvPr>
            </p:nvSpPr>
            <p:spPr>
              <a:xfrm>
                <a:off x="838200" y="1825624"/>
                <a:ext cx="10515600" cy="5032375"/>
              </a:xfrm>
            </p:spPr>
            <p:txBody>
              <a:bodyPr>
                <a:normAutofit/>
              </a:bodyPr>
              <a:lstStyle/>
              <a:p>
                <a:r>
                  <a:rPr lang="en-GB" dirty="0"/>
                  <a:t>At the end of the day, the Convolution operation consists of a “weird” matrix multiplication between some inputs </a:t>
                </a:r>
                <a14:m>
                  <m:oMath xmlns:m="http://schemas.openxmlformats.org/officeDocument/2006/math">
                    <m:r>
                      <a:rPr lang="en-GB" i="1" dirty="0" smtClean="0">
                        <a:latin typeface="Cambria Math" panose="02040503050406030204" pitchFamily="18" charset="0"/>
                      </a:rPr>
                      <m:t>𝑋</m:t>
                    </m:r>
                  </m:oMath>
                </a14:m>
                <a:r>
                  <a:rPr lang="en-GB" dirty="0"/>
                  <a:t> and a kernel matrix </a:t>
                </a:r>
                <a14:m>
                  <m:oMath xmlns:m="http://schemas.openxmlformats.org/officeDocument/2006/math">
                    <m:r>
                      <a:rPr lang="en-GB" i="1" dirty="0" smtClean="0">
                        <a:latin typeface="Cambria Math" panose="02040503050406030204" pitchFamily="18" charset="0"/>
                      </a:rPr>
                      <m:t>𝐾</m:t>
                    </m:r>
                  </m:oMath>
                </a14:m>
                <a:r>
                  <a:rPr lang="en-GB" dirty="0"/>
                  <a:t>, whose parameters are trainable.</a:t>
                </a:r>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endParaRPr lang="en-GB" dirty="0"/>
              </a:p>
              <a:p>
                <a:r>
                  <a:rPr lang="en-GB" dirty="0"/>
                  <a:t>And that is good news!</a:t>
                </a:r>
              </a:p>
              <a:p>
                <a:r>
                  <a:rPr lang="en-GB" dirty="0"/>
                  <a:t>This means, </a:t>
                </a:r>
                <a:r>
                  <a:rPr lang="en-GB" b="1" dirty="0"/>
                  <a:t>differentiation</a:t>
                </a:r>
                <a:r>
                  <a:rPr lang="en-GB" dirty="0"/>
                  <a:t> and </a:t>
                </a:r>
                <a:r>
                  <a:rPr lang="en-GB" b="1" dirty="0"/>
                  <a:t>backprop</a:t>
                </a:r>
                <a:r>
                  <a:rPr lang="en-GB" dirty="0"/>
                  <a:t> can be easily calculated!</a:t>
                </a:r>
                <a:br>
                  <a:rPr lang="en-GB" dirty="0"/>
                </a:br>
                <a:r>
                  <a:rPr lang="en-GB" dirty="0"/>
                  <a:t>(out-of-scope, because quite cumbersome)</a:t>
                </a:r>
              </a:p>
              <a:p>
                <a:endParaRPr lang="en-SG" dirty="0"/>
              </a:p>
            </p:txBody>
          </p:sp>
        </mc:Choice>
        <mc:Fallback>
          <p:sp>
            <p:nvSpPr>
              <p:cNvPr id="5" name="Content Placeholder 4">
                <a:extLst>
                  <a:ext uri="{FF2B5EF4-FFF2-40B4-BE49-F238E27FC236}">
                    <a16:creationId xmlns:a16="http://schemas.microsoft.com/office/drawing/2014/main" id="{4220C51B-08F2-1F84-D4EC-61D120C9A7E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17"/>
                </a:stretch>
              </a:blipFill>
            </p:spPr>
            <p:txBody>
              <a:bodyPr/>
              <a:lstStyle/>
              <a:p>
                <a:r>
                  <a:rPr lang="en-SG">
                    <a:noFill/>
                  </a:rPr>
                  <a:t> </a:t>
                </a:r>
              </a:p>
            </p:txBody>
          </p:sp>
        </mc:Fallback>
      </mc:AlternateContent>
    </p:spTree>
    <p:extLst>
      <p:ext uri="{BB962C8B-B14F-4D97-AF65-F5344CB8AC3E}">
        <p14:creationId xmlns:p14="http://schemas.microsoft.com/office/powerpoint/2010/main" val="194571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p:txBody>
          <a:bodyPr/>
          <a:lstStyle/>
          <a:p>
            <a:r>
              <a:rPr lang="en-GB" dirty="0"/>
              <a:t>A quick word on backprop</a:t>
            </a:r>
            <a:endParaRPr lang="en-SG" dirty="0"/>
          </a:p>
        </p:txBody>
      </p:sp>
      <p:pic>
        <p:nvPicPr>
          <p:cNvPr id="7" name="Picture 6" descr="A screenshot of a computer screen&#10;&#10;Description automatically generated">
            <a:extLst>
              <a:ext uri="{FF2B5EF4-FFF2-40B4-BE49-F238E27FC236}">
                <a16:creationId xmlns:a16="http://schemas.microsoft.com/office/drawing/2014/main" id="{CD39AE8A-F3FD-4EE6-F49B-D8F41992EEA2}"/>
              </a:ext>
            </a:extLst>
          </p:cNvPr>
          <p:cNvPicPr>
            <a:picLocks noChangeAspect="1"/>
          </p:cNvPicPr>
          <p:nvPr/>
        </p:nvPicPr>
        <p:blipFill rotWithShape="1">
          <a:blip r:embed="rId2">
            <a:extLst>
              <a:ext uri="{28A0092B-C50C-407E-A947-70E740481C1C}">
                <a14:useLocalDpi xmlns:a14="http://schemas.microsoft.com/office/drawing/2010/main" val="0"/>
              </a:ext>
            </a:extLst>
          </a:blip>
          <a:srcRect t="27146"/>
          <a:stretch/>
        </p:blipFill>
        <p:spPr>
          <a:xfrm>
            <a:off x="838200" y="1543203"/>
            <a:ext cx="10515600" cy="5092971"/>
          </a:xfrm>
          <a:prstGeom prst="rect">
            <a:avLst/>
          </a:prstGeom>
        </p:spPr>
      </p:pic>
    </p:spTree>
    <p:extLst>
      <p:ext uri="{BB962C8B-B14F-4D97-AF65-F5344CB8AC3E}">
        <p14:creationId xmlns:p14="http://schemas.microsoft.com/office/powerpoint/2010/main" val="2370175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400071"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which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a:t>and </a:t>
                </a:r>
                <a:r>
                  <a:rPr lang="en-GB" b="1"/>
                  <a:t>before/after </a:t>
                </a:r>
                <a:r>
                  <a:rPr lang="en-GB" b="1" dirty="0"/>
                  <a:t>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previously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extra reading, for those of you who are curious.</a:t>
            </a:r>
          </a:p>
          <a:p>
            <a:r>
              <a:rPr lang="en-GB" dirty="0"/>
              <a:t>[TDS20] “Gentle Dive into Math Behind Convolutional Neural Networks“, on Towards </a:t>
            </a:r>
            <a:r>
              <a:rPr lang="en-GB"/>
              <a:t>Data Science, 2019.</a:t>
            </a:r>
            <a:br>
              <a:rPr lang="en-GB" dirty="0"/>
            </a:br>
            <a:r>
              <a:rPr lang="en-GB" dirty="0"/>
              <a:t>A good article with great visuals to better understand convolution.</a:t>
            </a:r>
            <a:br>
              <a:rPr lang="en-GB" dirty="0"/>
            </a:br>
            <a:r>
              <a:rPr lang="en-GB" dirty="0">
                <a:hlinkClick r:id="rId2"/>
              </a:rPr>
              <a:t>https://towardsdatascience.com/gentle-dive-into-math-behind-convolutional-neural-networks-79a07dd44cf9</a:t>
            </a:r>
            <a:endParaRPr lang="en-GB" dirty="0"/>
          </a:p>
          <a:p>
            <a:pPr marL="0" indent="0">
              <a:buNone/>
            </a:pPr>
            <a:endParaRPr lang="en-GB" dirty="0"/>
          </a:p>
        </p:txBody>
      </p:sp>
    </p:spTree>
    <p:extLst>
      <p:ext uri="{BB962C8B-B14F-4D97-AF65-F5344CB8AC3E}">
        <p14:creationId xmlns:p14="http://schemas.microsoft.com/office/powerpoint/2010/main" val="370083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2522</TotalTime>
  <Words>3874</Words>
  <Application>Microsoft Office PowerPoint</Application>
  <PresentationFormat>Widescreen</PresentationFormat>
  <Paragraphs>508</Paragraphs>
  <Slides>60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Cambria Math</vt:lpstr>
      <vt:lpstr>Office Theme</vt:lpstr>
      <vt:lpstr>50.039 Theory and Practice of Deep Learning W4-S2 Introduction to Computer Vision and Convolutional Neural Networks</vt:lpstr>
      <vt:lpstr>About this week (Week 4)</vt:lpstr>
      <vt:lpstr>About this week (Week 4)</vt:lpstr>
      <vt:lpstr>About this week (Week 4)</vt:lpstr>
      <vt:lpstr>About this week (Week 4)</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A quick word on backprop</vt:lpstr>
      <vt:lpstr>A quick word on backprop</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109</cp:revision>
  <dcterms:created xsi:type="dcterms:W3CDTF">2021-03-10T09:35:15Z</dcterms:created>
  <dcterms:modified xsi:type="dcterms:W3CDTF">2023-07-06T06:04:51Z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